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5" r:id="rId1"/>
    <p:sldMasterId id="2147483704" r:id="rId2"/>
    <p:sldMasterId id="2147483710" r:id="rId3"/>
    <p:sldMasterId id="2147483716" r:id="rId4"/>
  </p:sldMasterIdLst>
  <p:notesMasterIdLst>
    <p:notesMasterId r:id="rId21"/>
  </p:notesMasterIdLst>
  <p:sldIdLst>
    <p:sldId id="344" r:id="rId5"/>
    <p:sldId id="342" r:id="rId6"/>
    <p:sldId id="348" r:id="rId7"/>
    <p:sldId id="391" r:id="rId8"/>
    <p:sldId id="392" r:id="rId9"/>
    <p:sldId id="393" r:id="rId10"/>
    <p:sldId id="394" r:id="rId11"/>
    <p:sldId id="395" r:id="rId12"/>
    <p:sldId id="396" r:id="rId13"/>
    <p:sldId id="399" r:id="rId14"/>
    <p:sldId id="398" r:id="rId15"/>
    <p:sldId id="359" r:id="rId16"/>
    <p:sldId id="375" r:id="rId17"/>
    <p:sldId id="370" r:id="rId18"/>
    <p:sldId id="379" r:id="rId19"/>
    <p:sldId id="377" r:id="rId20"/>
  </p:sldIdLst>
  <p:sldSz cx="9144000" cy="6858000" type="screen4x3"/>
  <p:notesSz cx="7010400" cy="9296400"/>
  <p:defaultTextStyle>
    <a:defPPr>
      <a:defRPr lang="en-US"/>
    </a:defPPr>
    <a:lvl1pPr marL="0" algn="l" defTabSz="713232" rtl="0" eaLnBrk="1" latinLnBrk="0" hangingPunct="1">
      <a:defRPr sz="1404" kern="1200">
        <a:solidFill>
          <a:schemeClr val="tx1"/>
        </a:solidFill>
        <a:latin typeface="+mn-lt"/>
        <a:ea typeface="+mn-ea"/>
        <a:cs typeface="+mn-cs"/>
      </a:defRPr>
    </a:lvl1pPr>
    <a:lvl2pPr marL="356616" algn="l" defTabSz="713232" rtl="0" eaLnBrk="1" latinLnBrk="0" hangingPunct="1">
      <a:defRPr sz="1404" kern="1200">
        <a:solidFill>
          <a:schemeClr val="tx1"/>
        </a:solidFill>
        <a:latin typeface="+mn-lt"/>
        <a:ea typeface="+mn-ea"/>
        <a:cs typeface="+mn-cs"/>
      </a:defRPr>
    </a:lvl2pPr>
    <a:lvl3pPr marL="713232" algn="l" defTabSz="713232" rtl="0" eaLnBrk="1" latinLnBrk="0" hangingPunct="1">
      <a:defRPr sz="1404" kern="1200">
        <a:solidFill>
          <a:schemeClr val="tx1"/>
        </a:solidFill>
        <a:latin typeface="+mn-lt"/>
        <a:ea typeface="+mn-ea"/>
        <a:cs typeface="+mn-cs"/>
      </a:defRPr>
    </a:lvl3pPr>
    <a:lvl4pPr marL="1069848" algn="l" defTabSz="713232" rtl="0" eaLnBrk="1" latinLnBrk="0" hangingPunct="1">
      <a:defRPr sz="1404" kern="1200">
        <a:solidFill>
          <a:schemeClr val="tx1"/>
        </a:solidFill>
        <a:latin typeface="+mn-lt"/>
        <a:ea typeface="+mn-ea"/>
        <a:cs typeface="+mn-cs"/>
      </a:defRPr>
    </a:lvl4pPr>
    <a:lvl5pPr marL="1426464" algn="l" defTabSz="713232" rtl="0" eaLnBrk="1" latinLnBrk="0" hangingPunct="1">
      <a:defRPr sz="1404" kern="1200">
        <a:solidFill>
          <a:schemeClr val="tx1"/>
        </a:solidFill>
        <a:latin typeface="+mn-lt"/>
        <a:ea typeface="+mn-ea"/>
        <a:cs typeface="+mn-cs"/>
      </a:defRPr>
    </a:lvl5pPr>
    <a:lvl6pPr marL="1783080" algn="l" defTabSz="713232" rtl="0" eaLnBrk="1" latinLnBrk="0" hangingPunct="1">
      <a:defRPr sz="1404" kern="1200">
        <a:solidFill>
          <a:schemeClr val="tx1"/>
        </a:solidFill>
        <a:latin typeface="+mn-lt"/>
        <a:ea typeface="+mn-ea"/>
        <a:cs typeface="+mn-cs"/>
      </a:defRPr>
    </a:lvl6pPr>
    <a:lvl7pPr marL="2139696" algn="l" defTabSz="713232" rtl="0" eaLnBrk="1" latinLnBrk="0" hangingPunct="1">
      <a:defRPr sz="1404" kern="1200">
        <a:solidFill>
          <a:schemeClr val="tx1"/>
        </a:solidFill>
        <a:latin typeface="+mn-lt"/>
        <a:ea typeface="+mn-ea"/>
        <a:cs typeface="+mn-cs"/>
      </a:defRPr>
    </a:lvl7pPr>
    <a:lvl8pPr marL="2496312" algn="l" defTabSz="713232" rtl="0" eaLnBrk="1" latinLnBrk="0" hangingPunct="1">
      <a:defRPr sz="1404" kern="1200">
        <a:solidFill>
          <a:schemeClr val="tx1"/>
        </a:solidFill>
        <a:latin typeface="+mn-lt"/>
        <a:ea typeface="+mn-ea"/>
        <a:cs typeface="+mn-cs"/>
      </a:defRPr>
    </a:lvl8pPr>
    <a:lvl9pPr marL="2852928" algn="l" defTabSz="713232" rtl="0" eaLnBrk="1" latinLnBrk="0" hangingPunct="1">
      <a:defRPr sz="1404"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CC98"/>
    <a:srgbClr val="093254"/>
    <a:srgbClr val="F4B325"/>
    <a:srgbClr val="5C9AD6"/>
    <a:srgbClr val="306594"/>
    <a:srgbClr val="4472C3"/>
    <a:srgbClr val="C5C0B7"/>
    <a:srgbClr val="4472C4"/>
    <a:srgbClr val="00A6B6"/>
    <a:srgbClr val="0033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326" autoAdjust="0"/>
    <p:restoredTop sz="94643"/>
  </p:normalViewPr>
  <p:slideViewPr>
    <p:cSldViewPr snapToGrid="0" snapToObjects="1">
      <p:cViewPr varScale="1">
        <p:scale>
          <a:sx n="128" d="100"/>
          <a:sy n="128" d="100"/>
        </p:scale>
        <p:origin x="1144" y="176"/>
      </p:cViewPr>
      <p:guideLst/>
    </p:cSldViewPr>
  </p:slideViewPr>
  <p:notesTextViewPr>
    <p:cViewPr>
      <p:scale>
        <a:sx n="1" d="1"/>
        <a:sy n="1" d="1"/>
      </p:scale>
      <p:origin x="0" y="0"/>
    </p:cViewPr>
  </p:notesTextViewPr>
  <p:sorterViewPr>
    <p:cViewPr varScale="1">
      <p:scale>
        <a:sx n="100" d="100"/>
        <a:sy n="100" d="100"/>
      </p:scale>
      <p:origin x="0" y="-272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b="0" i="0">
                <a:latin typeface="DIN Pro Light" panose="020B0504020101010102" pitchFamily="34" charset="0"/>
              </a:defRPr>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b="0" i="0">
                <a:latin typeface="DIN Pro Light" panose="020B0504020101010102" pitchFamily="34" charset="0"/>
              </a:defRPr>
            </a:lvl1pPr>
          </a:lstStyle>
          <a:p>
            <a:fld id="{D813DC2F-6EDA-F948-8C89-973177299416}" type="datetimeFigureOut">
              <a:rPr lang="en-US" smtClean="0"/>
              <a:pPr/>
              <a:t>10/9/23</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b="0" i="0">
                <a:latin typeface="DIN Pro Light" panose="020B0504020101010102" pitchFamily="34" charset="0"/>
              </a:defRPr>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b="0" i="0">
                <a:latin typeface="DIN Pro Light" panose="020B0504020101010102" pitchFamily="34" charset="0"/>
              </a:defRPr>
            </a:lvl1pPr>
          </a:lstStyle>
          <a:p>
            <a:fld id="{84CCF9C3-3CA7-CE48-BF4D-9C185AD7CD96}" type="slidenum">
              <a:rPr lang="en-US" smtClean="0"/>
              <a:pPr/>
              <a:t>‹#›</a:t>
            </a:fld>
            <a:endParaRPr lang="en-US" dirty="0"/>
          </a:p>
        </p:txBody>
      </p:sp>
    </p:spTree>
    <p:extLst>
      <p:ext uri="{BB962C8B-B14F-4D97-AF65-F5344CB8AC3E}">
        <p14:creationId xmlns:p14="http://schemas.microsoft.com/office/powerpoint/2010/main" val="3942903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DIN Pro Light" panose="020B0504020101010102" pitchFamily="34" charset="0"/>
        <a:ea typeface="+mn-ea"/>
        <a:cs typeface="+mn-cs"/>
      </a:defRPr>
    </a:lvl1pPr>
    <a:lvl2pPr marL="457200" algn="l" defTabSz="914400" rtl="0" eaLnBrk="1" latinLnBrk="0" hangingPunct="1">
      <a:defRPr sz="1200" b="0" i="0" kern="1200">
        <a:solidFill>
          <a:schemeClr val="tx1"/>
        </a:solidFill>
        <a:latin typeface="DIN Pro Light" panose="020B0504020101010102" pitchFamily="34" charset="0"/>
        <a:ea typeface="+mn-ea"/>
        <a:cs typeface="+mn-cs"/>
      </a:defRPr>
    </a:lvl2pPr>
    <a:lvl3pPr marL="914400" algn="l" defTabSz="914400" rtl="0" eaLnBrk="1" latinLnBrk="0" hangingPunct="1">
      <a:defRPr sz="1200" b="0" i="0" kern="1200">
        <a:solidFill>
          <a:schemeClr val="tx1"/>
        </a:solidFill>
        <a:latin typeface="DIN Pro Light" panose="020B0504020101010102" pitchFamily="34" charset="0"/>
        <a:ea typeface="+mn-ea"/>
        <a:cs typeface="+mn-cs"/>
      </a:defRPr>
    </a:lvl3pPr>
    <a:lvl4pPr marL="1371600" algn="l" defTabSz="914400" rtl="0" eaLnBrk="1" latinLnBrk="0" hangingPunct="1">
      <a:defRPr sz="1200" b="0" i="0" kern="1200">
        <a:solidFill>
          <a:schemeClr val="tx1"/>
        </a:solidFill>
        <a:latin typeface="DIN Pro Light" panose="020B0504020101010102" pitchFamily="34" charset="0"/>
        <a:ea typeface="+mn-ea"/>
        <a:cs typeface="+mn-cs"/>
      </a:defRPr>
    </a:lvl4pPr>
    <a:lvl5pPr marL="1828800" algn="l" defTabSz="914400" rtl="0" eaLnBrk="1" latinLnBrk="0" hangingPunct="1">
      <a:defRPr sz="1200" b="0" i="0" kern="1200">
        <a:solidFill>
          <a:schemeClr val="tx1"/>
        </a:solidFill>
        <a:latin typeface="DIN Pro Light" panose="020B0504020101010102"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kern="1200" dirty="0">
                <a:solidFill>
                  <a:schemeClr val="tx1"/>
                </a:solidFill>
                <a:effectLst/>
                <a:latin typeface="DIN Pro Light" panose="020B0504020101010102" pitchFamily="34" charset="0"/>
                <a:ea typeface="+mn-ea"/>
                <a:cs typeface="+mn-cs"/>
              </a:rPr>
              <a:t>So let’s talk about the specific details of our trip. </a:t>
            </a:r>
            <a:br>
              <a:rPr lang="en-US" sz="1200" b="0" i="1" kern="1200" dirty="0">
                <a:solidFill>
                  <a:schemeClr val="tx1"/>
                </a:solidFill>
                <a:effectLst/>
                <a:latin typeface="DIN Pro Light" panose="020B0504020101010102" pitchFamily="34" charset="0"/>
                <a:ea typeface="+mn-ea"/>
                <a:cs typeface="+mn-cs"/>
              </a:rPr>
            </a:br>
            <a:endParaRPr lang="en-US" sz="1200" b="0" i="0" kern="1200" dirty="0">
              <a:solidFill>
                <a:schemeClr val="tx1"/>
              </a:solidFill>
              <a:effectLst/>
              <a:latin typeface="DIN Pro Light" panose="020B0504020101010102" pitchFamily="34" charset="0"/>
              <a:ea typeface="+mn-ea"/>
              <a:cs typeface="+mn-cs"/>
            </a:endParaRPr>
          </a:p>
          <a:p>
            <a:r>
              <a:rPr lang="en-US" sz="1200" b="0" i="1" kern="1200" dirty="0">
                <a:solidFill>
                  <a:schemeClr val="tx1"/>
                </a:solidFill>
                <a:effectLst/>
                <a:latin typeface="DIN Pro Light" panose="020B0504020101010102" pitchFamily="34" charset="0"/>
                <a:ea typeface="+mn-ea"/>
                <a:cs typeface="+mn-cs"/>
              </a:rPr>
              <a:t>&lt;&lt;PL mentions the trip information letter that they have already shared with the families.  They’ll review the highlights of the trip and mention a few of the sights that they’re looking forward to the most.  They’ll end by saying how they’ll continue to work with WorldStrides over the coming months to finalize the exact itinerary – one that maximizes fun with learning.  If PL has photos from prior trips and wants to show, they can, otherwise that travel photo slide can be deleted&gt;&gt; </a:t>
            </a:r>
            <a:endParaRPr lang="en-US" sz="1200" b="0" i="0" kern="1200" dirty="0">
              <a:solidFill>
                <a:schemeClr val="tx1"/>
              </a:solidFill>
              <a:effectLst/>
              <a:latin typeface="DIN Pro Light" panose="020B0504020101010102" pitchFamily="34" charset="0"/>
              <a:ea typeface="+mn-ea"/>
              <a:cs typeface="+mn-cs"/>
            </a:endParaRPr>
          </a:p>
          <a:p>
            <a:br>
              <a:rPr lang="en-US" sz="1200" b="1" i="0" kern="1200" dirty="0">
                <a:solidFill>
                  <a:schemeClr val="tx1"/>
                </a:solidFill>
                <a:effectLst/>
                <a:latin typeface="DIN Pro Light" panose="020B0504020101010102" pitchFamily="34" charset="0"/>
                <a:ea typeface="+mn-ea"/>
                <a:cs typeface="+mn-cs"/>
              </a:rPr>
            </a:br>
            <a:endParaRPr lang="en-US" dirty="0"/>
          </a:p>
        </p:txBody>
      </p:sp>
      <p:sp>
        <p:nvSpPr>
          <p:cNvPr id="4" name="Slide Number Placeholder 3"/>
          <p:cNvSpPr>
            <a:spLocks noGrp="1"/>
          </p:cNvSpPr>
          <p:nvPr>
            <p:ph type="sldNum" sz="quarter" idx="5"/>
          </p:nvPr>
        </p:nvSpPr>
        <p:spPr/>
        <p:txBody>
          <a:bodyPr/>
          <a:lstStyle/>
          <a:p>
            <a:pPr marL="0" marR="0" lvl="0" indent="0" algn="r" defTabSz="713232" rtl="0" eaLnBrk="1" fontAlgn="auto" latinLnBrk="0" hangingPunct="1">
              <a:lnSpc>
                <a:spcPct val="100000"/>
              </a:lnSpc>
              <a:spcBef>
                <a:spcPts val="0"/>
              </a:spcBef>
              <a:spcAft>
                <a:spcPts val="0"/>
              </a:spcAft>
              <a:buClrTx/>
              <a:buSzTx/>
              <a:buFontTx/>
              <a:buNone/>
              <a:tabLst/>
              <a:defRPr/>
            </a:pPr>
            <a:fld id="{84CCF9C3-3CA7-CE48-BF4D-9C185AD7CD96}" type="slidenum">
              <a:rPr kumimoji="0" lang="en-US" sz="1200" b="0" i="0" u="none" strike="noStrike" kern="1200" cap="none" spc="0" normalizeH="0" baseline="0" noProof="0" smtClean="0">
                <a:ln>
                  <a:noFill/>
                </a:ln>
                <a:solidFill>
                  <a:prstClr val="black"/>
                </a:solidFill>
                <a:effectLst/>
                <a:uLnTx/>
                <a:uFillTx/>
                <a:latin typeface="DIN Pro Light" panose="020B0504020101010102" pitchFamily="34" charset="0"/>
                <a:ea typeface="+mn-ea"/>
                <a:cs typeface="+mn-cs"/>
              </a:rPr>
              <a:pPr marL="0" marR="0" lvl="0" indent="0" algn="r" defTabSz="713232"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DIN Pro Light" panose="020B0504020101010102" pitchFamily="34" charset="0"/>
              <a:ea typeface="+mn-ea"/>
              <a:cs typeface="+mn-cs"/>
            </a:endParaRPr>
          </a:p>
        </p:txBody>
      </p:sp>
    </p:spTree>
    <p:extLst>
      <p:ext uri="{BB962C8B-B14F-4D97-AF65-F5344CB8AC3E}">
        <p14:creationId xmlns:p14="http://schemas.microsoft.com/office/powerpoint/2010/main" val="19022521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43000" y="3602038"/>
            <a:ext cx="6858000" cy="1655762"/>
          </a:xfrm>
        </p:spPr>
        <p:txBody>
          <a:bodyPr>
            <a:noAutofit/>
          </a:bodyPr>
          <a:lstStyle>
            <a:lvl1pPr marL="0" indent="0" algn="ctr">
              <a:buNone/>
              <a:defRPr sz="2400" b="0" i="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59482994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72273" y="807022"/>
            <a:ext cx="8050135" cy="1325563"/>
          </a:xfrm>
        </p:spPr>
        <p:txBody>
          <a:bodyPr>
            <a:noAutofit/>
          </a:bodyPr>
          <a:lstStyle/>
          <a:p>
            <a:r>
              <a:rPr lang="en-US" dirty="0"/>
              <a:t>Click to edit Master title style</a:t>
            </a:r>
          </a:p>
        </p:txBody>
      </p:sp>
      <p:sp>
        <p:nvSpPr>
          <p:cNvPr id="4" name="Content Placeholder 3">
            <a:extLst>
              <a:ext uri="{FF2B5EF4-FFF2-40B4-BE49-F238E27FC236}">
                <a16:creationId xmlns:a16="http://schemas.microsoft.com/office/drawing/2014/main" id="{E47B79EA-EE26-6B47-A1D2-7CE2609612D1}"/>
              </a:ext>
            </a:extLst>
          </p:cNvPr>
          <p:cNvSpPr>
            <a:spLocks noGrp="1"/>
          </p:cNvSpPr>
          <p:nvPr>
            <p:ph sz="quarter" idx="10"/>
          </p:nvPr>
        </p:nvSpPr>
        <p:spPr>
          <a:xfrm>
            <a:off x="472273" y="2274888"/>
            <a:ext cx="8049427" cy="41576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D98E504-9CB1-A347-8A1F-5CB8C5FD8A41}"/>
              </a:ext>
            </a:extLst>
          </p:cNvPr>
          <p:cNvSpPr/>
          <p:nvPr userDrawn="1"/>
        </p:nvSpPr>
        <p:spPr>
          <a:xfrm>
            <a:off x="0" y="6176963"/>
            <a:ext cx="9144000" cy="6810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 </a:t>
            </a:r>
          </a:p>
        </p:txBody>
      </p:sp>
      <p:pic>
        <p:nvPicPr>
          <p:cNvPr id="7" name="Picture 6">
            <a:extLst>
              <a:ext uri="{FF2B5EF4-FFF2-40B4-BE49-F238E27FC236}">
                <a16:creationId xmlns:a16="http://schemas.microsoft.com/office/drawing/2014/main" id="{C670E5F0-0043-4A42-8528-45D164D3E80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08607" y="6311899"/>
            <a:ext cx="1521298" cy="371681"/>
          </a:xfrm>
          <a:prstGeom prst="rect">
            <a:avLst/>
          </a:prstGeom>
        </p:spPr>
      </p:pic>
    </p:spTree>
    <p:extLst>
      <p:ext uri="{BB962C8B-B14F-4D97-AF65-F5344CB8AC3E}">
        <p14:creationId xmlns:p14="http://schemas.microsoft.com/office/powerpoint/2010/main" val="15512393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43000" y="3602038"/>
            <a:ext cx="6858000" cy="1655762"/>
          </a:xfrm>
        </p:spPr>
        <p:txBody>
          <a:bodyPr>
            <a:noAutofit/>
          </a:bodyPr>
          <a:lstStyle>
            <a:lvl1pPr marL="0" indent="0" algn="ctr">
              <a:buNone/>
              <a:defRPr sz="2400" b="0" i="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8684243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b="0" i="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noAutofit/>
          </a:bodyPr>
          <a:lstStyle>
            <a:lvl1pPr>
              <a:defRPr b="0" i="0">
                <a:solidFill>
                  <a:schemeClr val="tx1"/>
                </a:solidFill>
                <a:latin typeface="Arial" panose="020B0604020202020204" pitchFamily="34" charset="0"/>
                <a:cs typeface="Arial" panose="020B0604020202020204" pitchFamily="34" charset="0"/>
              </a:defRPr>
            </a:lvl1pPr>
            <a:lvl2pPr>
              <a:defRPr b="0" i="0">
                <a:solidFill>
                  <a:schemeClr val="tx1"/>
                </a:solidFill>
                <a:latin typeface="Arial" panose="020B0604020202020204" pitchFamily="34" charset="0"/>
                <a:cs typeface="Arial" panose="020B0604020202020204" pitchFamily="34" charset="0"/>
              </a:defRPr>
            </a:lvl2pPr>
            <a:lvl3pPr>
              <a:defRPr b="0" i="0">
                <a:solidFill>
                  <a:schemeClr val="tx1"/>
                </a:solidFill>
                <a:latin typeface="Arial" panose="020B0604020202020204" pitchFamily="34" charset="0"/>
                <a:cs typeface="Arial" panose="020B0604020202020204" pitchFamily="34" charset="0"/>
              </a:defRPr>
            </a:lvl3pPr>
            <a:lvl4pPr>
              <a:defRPr b="0" i="0">
                <a:solidFill>
                  <a:schemeClr val="tx1"/>
                </a:solidFill>
                <a:latin typeface="Arial" panose="020B0604020202020204" pitchFamily="34" charset="0"/>
                <a:cs typeface="Arial" panose="020B0604020202020204" pitchFamily="34" charset="0"/>
              </a:defRPr>
            </a:lvl4pPr>
            <a:lvl5pPr>
              <a:defRPr b="0" i="0">
                <a:solidFill>
                  <a:schemeClr val="tx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B9215502-C7D1-214F-8AEA-6038C8643190}"/>
              </a:ext>
            </a:extLst>
          </p:cNvPr>
          <p:cNvSpPr/>
          <p:nvPr userDrawn="1"/>
        </p:nvSpPr>
        <p:spPr>
          <a:xfrm>
            <a:off x="0" y="6176963"/>
            <a:ext cx="9144000" cy="6810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 </a:t>
            </a:r>
          </a:p>
        </p:txBody>
      </p:sp>
      <p:pic>
        <p:nvPicPr>
          <p:cNvPr id="5" name="Picture 4">
            <a:extLst>
              <a:ext uri="{FF2B5EF4-FFF2-40B4-BE49-F238E27FC236}">
                <a16:creationId xmlns:a16="http://schemas.microsoft.com/office/drawing/2014/main" id="{561B4BB9-8E1D-BD4C-AAB3-B5777606D32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08607" y="6311899"/>
            <a:ext cx="1521298" cy="371681"/>
          </a:xfrm>
          <a:prstGeom prst="rect">
            <a:avLst/>
          </a:prstGeom>
        </p:spPr>
      </p:pic>
    </p:spTree>
    <p:extLst>
      <p:ext uri="{BB962C8B-B14F-4D97-AF65-F5344CB8AC3E}">
        <p14:creationId xmlns:p14="http://schemas.microsoft.com/office/powerpoint/2010/main" val="417468248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72273" y="807022"/>
            <a:ext cx="8050135" cy="1325563"/>
          </a:xfrm>
        </p:spPr>
        <p:txBody>
          <a:bodyPr>
            <a:noAutofit/>
          </a:bodyPr>
          <a:lstStyle/>
          <a:p>
            <a:r>
              <a:rPr lang="en-US" dirty="0"/>
              <a:t>Click to edit Master title style</a:t>
            </a:r>
          </a:p>
        </p:txBody>
      </p:sp>
      <p:sp>
        <p:nvSpPr>
          <p:cNvPr id="4" name="Content Placeholder 3">
            <a:extLst>
              <a:ext uri="{FF2B5EF4-FFF2-40B4-BE49-F238E27FC236}">
                <a16:creationId xmlns:a16="http://schemas.microsoft.com/office/drawing/2014/main" id="{E47B79EA-EE26-6B47-A1D2-7CE2609612D1}"/>
              </a:ext>
            </a:extLst>
          </p:cNvPr>
          <p:cNvSpPr>
            <a:spLocks noGrp="1"/>
          </p:cNvSpPr>
          <p:nvPr>
            <p:ph sz="quarter" idx="10"/>
          </p:nvPr>
        </p:nvSpPr>
        <p:spPr>
          <a:xfrm>
            <a:off x="472273" y="2274888"/>
            <a:ext cx="8049427" cy="41576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D98E504-9CB1-A347-8A1F-5CB8C5FD8A41}"/>
              </a:ext>
            </a:extLst>
          </p:cNvPr>
          <p:cNvSpPr/>
          <p:nvPr userDrawn="1"/>
        </p:nvSpPr>
        <p:spPr>
          <a:xfrm>
            <a:off x="0" y="6176963"/>
            <a:ext cx="9144000" cy="681037"/>
          </a:xfrm>
          <a:prstGeom prst="rect">
            <a:avLst/>
          </a:prstGeom>
          <a:solidFill>
            <a:srgbClr val="0032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 </a:t>
            </a:r>
          </a:p>
        </p:txBody>
      </p:sp>
      <p:pic>
        <p:nvPicPr>
          <p:cNvPr id="7" name="Picture 6">
            <a:extLst>
              <a:ext uri="{FF2B5EF4-FFF2-40B4-BE49-F238E27FC236}">
                <a16:creationId xmlns:a16="http://schemas.microsoft.com/office/drawing/2014/main" id="{C670E5F0-0043-4A42-8528-45D164D3E80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08607" y="6311899"/>
            <a:ext cx="1521298" cy="371681"/>
          </a:xfrm>
          <a:prstGeom prst="rect">
            <a:avLst/>
          </a:prstGeom>
        </p:spPr>
      </p:pic>
    </p:spTree>
    <p:extLst>
      <p:ext uri="{BB962C8B-B14F-4D97-AF65-F5344CB8AC3E}">
        <p14:creationId xmlns:p14="http://schemas.microsoft.com/office/powerpoint/2010/main" val="203249726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72273" y="807022"/>
            <a:ext cx="8050135" cy="1325563"/>
          </a:xfrm>
        </p:spPr>
        <p:txBody>
          <a:bodyPr>
            <a:noAutofit/>
          </a:bodyPr>
          <a:lstStyle/>
          <a:p>
            <a:r>
              <a:rPr lang="en-US" dirty="0"/>
              <a:t>Click to edit Master title style</a:t>
            </a:r>
          </a:p>
        </p:txBody>
      </p:sp>
      <p:sp>
        <p:nvSpPr>
          <p:cNvPr id="4" name="Rectangle 3">
            <a:extLst>
              <a:ext uri="{FF2B5EF4-FFF2-40B4-BE49-F238E27FC236}">
                <a16:creationId xmlns:a16="http://schemas.microsoft.com/office/drawing/2014/main" id="{3099E167-82B5-F346-8313-4071EFB0AC33}"/>
              </a:ext>
            </a:extLst>
          </p:cNvPr>
          <p:cNvSpPr/>
          <p:nvPr userDrawn="1"/>
        </p:nvSpPr>
        <p:spPr>
          <a:xfrm>
            <a:off x="0" y="6176963"/>
            <a:ext cx="9144000" cy="6810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325B"/>
                </a:solidFill>
              </a:rPr>
              <a:t> </a:t>
            </a:r>
          </a:p>
        </p:txBody>
      </p:sp>
      <p:pic>
        <p:nvPicPr>
          <p:cNvPr id="6" name="Picture 5">
            <a:extLst>
              <a:ext uri="{FF2B5EF4-FFF2-40B4-BE49-F238E27FC236}">
                <a16:creationId xmlns:a16="http://schemas.microsoft.com/office/drawing/2014/main" id="{66D13351-DEAE-5E4E-8526-C9E3EF6502F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08607" y="6311899"/>
            <a:ext cx="1521298" cy="371681"/>
          </a:xfrm>
          <a:prstGeom prst="rect">
            <a:avLst/>
          </a:prstGeom>
        </p:spPr>
      </p:pic>
    </p:spTree>
    <p:extLst>
      <p:ext uri="{BB962C8B-B14F-4D97-AF65-F5344CB8AC3E}">
        <p14:creationId xmlns:p14="http://schemas.microsoft.com/office/powerpoint/2010/main" val="215089906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A67CFF-C49B-D842-8B3B-73C2F1A3C33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08607" y="6311899"/>
            <a:ext cx="1521298" cy="371681"/>
          </a:xfrm>
          <a:prstGeom prst="rect">
            <a:avLst/>
          </a:prstGeom>
        </p:spPr>
      </p:pic>
    </p:spTree>
    <p:extLst>
      <p:ext uri="{BB962C8B-B14F-4D97-AF65-F5344CB8AC3E}">
        <p14:creationId xmlns:p14="http://schemas.microsoft.com/office/powerpoint/2010/main" val="68388349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43000" y="3602038"/>
            <a:ext cx="6858000" cy="1655762"/>
          </a:xfrm>
        </p:spPr>
        <p:txBody>
          <a:bodyPr>
            <a:noAutofit/>
          </a:bodyPr>
          <a:lstStyle>
            <a:lvl1pPr marL="0" indent="0" algn="ctr">
              <a:buNone/>
              <a:defRPr sz="2400" b="0" i="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78932116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b="0" i="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noAutofit/>
          </a:bodyPr>
          <a:lstStyle>
            <a:lvl1pPr>
              <a:defRPr b="0" i="0">
                <a:solidFill>
                  <a:schemeClr val="tx1"/>
                </a:solidFill>
                <a:latin typeface="Arial" panose="020B0604020202020204" pitchFamily="34" charset="0"/>
                <a:cs typeface="Arial" panose="020B0604020202020204" pitchFamily="34" charset="0"/>
              </a:defRPr>
            </a:lvl1pPr>
            <a:lvl2pPr>
              <a:defRPr b="0" i="0">
                <a:solidFill>
                  <a:schemeClr val="tx1"/>
                </a:solidFill>
                <a:latin typeface="Arial" panose="020B0604020202020204" pitchFamily="34" charset="0"/>
                <a:cs typeface="Arial" panose="020B0604020202020204" pitchFamily="34" charset="0"/>
              </a:defRPr>
            </a:lvl2pPr>
            <a:lvl3pPr>
              <a:defRPr b="0" i="0">
                <a:solidFill>
                  <a:schemeClr val="tx1"/>
                </a:solidFill>
                <a:latin typeface="Arial" panose="020B0604020202020204" pitchFamily="34" charset="0"/>
                <a:cs typeface="Arial" panose="020B0604020202020204" pitchFamily="34" charset="0"/>
              </a:defRPr>
            </a:lvl3pPr>
            <a:lvl4pPr>
              <a:defRPr b="0" i="0">
                <a:solidFill>
                  <a:schemeClr val="tx1"/>
                </a:solidFill>
                <a:latin typeface="Arial" panose="020B0604020202020204" pitchFamily="34" charset="0"/>
                <a:cs typeface="Arial" panose="020B0604020202020204" pitchFamily="34" charset="0"/>
              </a:defRPr>
            </a:lvl4pPr>
            <a:lvl5pPr>
              <a:defRPr b="0" i="0">
                <a:solidFill>
                  <a:schemeClr val="tx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B9215502-C7D1-214F-8AEA-6038C8643190}"/>
              </a:ext>
            </a:extLst>
          </p:cNvPr>
          <p:cNvSpPr/>
          <p:nvPr userDrawn="1"/>
        </p:nvSpPr>
        <p:spPr>
          <a:xfrm>
            <a:off x="0" y="6176963"/>
            <a:ext cx="9144000" cy="6810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 </a:t>
            </a:r>
          </a:p>
        </p:txBody>
      </p:sp>
      <p:pic>
        <p:nvPicPr>
          <p:cNvPr id="5" name="Picture 4">
            <a:extLst>
              <a:ext uri="{FF2B5EF4-FFF2-40B4-BE49-F238E27FC236}">
                <a16:creationId xmlns:a16="http://schemas.microsoft.com/office/drawing/2014/main" id="{561B4BB9-8E1D-BD4C-AAB3-B5777606D323}"/>
              </a:ext>
            </a:extLst>
          </p:cNvPr>
          <p:cNvPicPr>
            <a:picLocks noChangeAspect="1"/>
          </p:cNvPicPr>
          <p:nvPr userDrawn="1"/>
        </p:nvPicPr>
        <p:blipFill>
          <a:blip r:embed="rId2"/>
          <a:stretch>
            <a:fillRect/>
          </a:stretch>
        </p:blipFill>
        <p:spPr>
          <a:xfrm>
            <a:off x="708607" y="6311899"/>
            <a:ext cx="1521298" cy="371681"/>
          </a:xfrm>
          <a:prstGeom prst="rect">
            <a:avLst/>
          </a:prstGeom>
        </p:spPr>
      </p:pic>
    </p:spTree>
    <p:extLst>
      <p:ext uri="{BB962C8B-B14F-4D97-AF65-F5344CB8AC3E}">
        <p14:creationId xmlns:p14="http://schemas.microsoft.com/office/powerpoint/2010/main" val="328591431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72273" y="807022"/>
            <a:ext cx="8050135" cy="1325563"/>
          </a:xfrm>
        </p:spPr>
        <p:txBody>
          <a:bodyPr>
            <a:noAutofit/>
          </a:bodyPr>
          <a:lstStyle/>
          <a:p>
            <a:r>
              <a:rPr lang="en-US" dirty="0"/>
              <a:t>Click to edit Master title style</a:t>
            </a:r>
          </a:p>
        </p:txBody>
      </p:sp>
      <p:sp>
        <p:nvSpPr>
          <p:cNvPr id="4" name="Content Placeholder 3">
            <a:extLst>
              <a:ext uri="{FF2B5EF4-FFF2-40B4-BE49-F238E27FC236}">
                <a16:creationId xmlns:a16="http://schemas.microsoft.com/office/drawing/2014/main" id="{E47B79EA-EE26-6B47-A1D2-7CE2609612D1}"/>
              </a:ext>
            </a:extLst>
          </p:cNvPr>
          <p:cNvSpPr>
            <a:spLocks noGrp="1"/>
          </p:cNvSpPr>
          <p:nvPr>
            <p:ph sz="quarter" idx="10"/>
          </p:nvPr>
        </p:nvSpPr>
        <p:spPr>
          <a:xfrm>
            <a:off x="472273" y="2274888"/>
            <a:ext cx="8049427" cy="41576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D98E504-9CB1-A347-8A1F-5CB8C5FD8A41}"/>
              </a:ext>
            </a:extLst>
          </p:cNvPr>
          <p:cNvSpPr/>
          <p:nvPr userDrawn="1"/>
        </p:nvSpPr>
        <p:spPr>
          <a:xfrm>
            <a:off x="0" y="6176963"/>
            <a:ext cx="9144000" cy="681037"/>
          </a:xfrm>
          <a:prstGeom prst="rect">
            <a:avLst/>
          </a:prstGeom>
          <a:solidFill>
            <a:srgbClr val="0032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 </a:t>
            </a:r>
          </a:p>
        </p:txBody>
      </p:sp>
      <p:pic>
        <p:nvPicPr>
          <p:cNvPr id="7" name="Picture 6">
            <a:extLst>
              <a:ext uri="{FF2B5EF4-FFF2-40B4-BE49-F238E27FC236}">
                <a16:creationId xmlns:a16="http://schemas.microsoft.com/office/drawing/2014/main" id="{C670E5F0-0043-4A42-8528-45D164D3E809}"/>
              </a:ext>
            </a:extLst>
          </p:cNvPr>
          <p:cNvPicPr>
            <a:picLocks noChangeAspect="1"/>
          </p:cNvPicPr>
          <p:nvPr userDrawn="1"/>
        </p:nvPicPr>
        <p:blipFill>
          <a:blip r:embed="rId2"/>
          <a:stretch>
            <a:fillRect/>
          </a:stretch>
        </p:blipFill>
        <p:spPr>
          <a:xfrm>
            <a:off x="708607" y="6311899"/>
            <a:ext cx="1521298" cy="371681"/>
          </a:xfrm>
          <a:prstGeom prst="rect">
            <a:avLst/>
          </a:prstGeom>
        </p:spPr>
      </p:pic>
    </p:spTree>
    <p:extLst>
      <p:ext uri="{BB962C8B-B14F-4D97-AF65-F5344CB8AC3E}">
        <p14:creationId xmlns:p14="http://schemas.microsoft.com/office/powerpoint/2010/main" val="146013438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72273" y="807022"/>
            <a:ext cx="8050135" cy="1325563"/>
          </a:xfrm>
        </p:spPr>
        <p:txBody>
          <a:bodyPr>
            <a:noAutofit/>
          </a:bodyPr>
          <a:lstStyle/>
          <a:p>
            <a:r>
              <a:rPr lang="en-US" dirty="0"/>
              <a:t>Click to edit Master title style</a:t>
            </a:r>
          </a:p>
        </p:txBody>
      </p:sp>
      <p:sp>
        <p:nvSpPr>
          <p:cNvPr id="4" name="Rectangle 3">
            <a:extLst>
              <a:ext uri="{FF2B5EF4-FFF2-40B4-BE49-F238E27FC236}">
                <a16:creationId xmlns:a16="http://schemas.microsoft.com/office/drawing/2014/main" id="{3099E167-82B5-F346-8313-4071EFB0AC33}"/>
              </a:ext>
            </a:extLst>
          </p:cNvPr>
          <p:cNvSpPr/>
          <p:nvPr userDrawn="1"/>
        </p:nvSpPr>
        <p:spPr>
          <a:xfrm>
            <a:off x="0" y="6176963"/>
            <a:ext cx="9144000" cy="6810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325B"/>
                </a:solidFill>
              </a:rPr>
              <a:t> </a:t>
            </a:r>
          </a:p>
        </p:txBody>
      </p:sp>
      <p:pic>
        <p:nvPicPr>
          <p:cNvPr id="6" name="Picture 5">
            <a:extLst>
              <a:ext uri="{FF2B5EF4-FFF2-40B4-BE49-F238E27FC236}">
                <a16:creationId xmlns:a16="http://schemas.microsoft.com/office/drawing/2014/main" id="{66D13351-DEAE-5E4E-8526-C9E3EF6502F6}"/>
              </a:ext>
            </a:extLst>
          </p:cNvPr>
          <p:cNvPicPr>
            <a:picLocks noChangeAspect="1"/>
          </p:cNvPicPr>
          <p:nvPr userDrawn="1"/>
        </p:nvPicPr>
        <p:blipFill>
          <a:blip r:embed="rId2"/>
          <a:stretch>
            <a:fillRect/>
          </a:stretch>
        </p:blipFill>
        <p:spPr>
          <a:xfrm>
            <a:off x="708607" y="6311899"/>
            <a:ext cx="1521298" cy="371681"/>
          </a:xfrm>
          <a:prstGeom prst="rect">
            <a:avLst/>
          </a:prstGeom>
        </p:spPr>
      </p:pic>
    </p:spTree>
    <p:extLst>
      <p:ext uri="{BB962C8B-B14F-4D97-AF65-F5344CB8AC3E}">
        <p14:creationId xmlns:p14="http://schemas.microsoft.com/office/powerpoint/2010/main" val="289758257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b="0" i="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noAutofit/>
          </a:bodyPr>
          <a:lstStyle>
            <a:lvl1pPr>
              <a:defRPr b="0" i="0">
                <a:solidFill>
                  <a:schemeClr val="tx2"/>
                </a:solidFill>
                <a:latin typeface="Arial" panose="020B0604020202020204" pitchFamily="34" charset="0"/>
                <a:cs typeface="Arial" panose="020B0604020202020204" pitchFamily="34" charset="0"/>
              </a:defRPr>
            </a:lvl1pPr>
            <a:lvl2pPr>
              <a:defRPr b="0" i="0">
                <a:solidFill>
                  <a:schemeClr val="tx2"/>
                </a:solidFill>
                <a:latin typeface="Arial" panose="020B0604020202020204" pitchFamily="34" charset="0"/>
                <a:cs typeface="Arial" panose="020B0604020202020204" pitchFamily="34" charset="0"/>
              </a:defRPr>
            </a:lvl2pPr>
            <a:lvl3pPr>
              <a:defRPr b="0" i="0">
                <a:solidFill>
                  <a:schemeClr val="tx2"/>
                </a:solidFill>
                <a:latin typeface="Arial" panose="020B0604020202020204" pitchFamily="34" charset="0"/>
                <a:cs typeface="Arial" panose="020B0604020202020204" pitchFamily="34" charset="0"/>
              </a:defRPr>
            </a:lvl3pPr>
            <a:lvl4pPr>
              <a:defRPr b="0" i="0">
                <a:solidFill>
                  <a:schemeClr val="tx2"/>
                </a:solidFill>
                <a:latin typeface="Arial" panose="020B0604020202020204" pitchFamily="34" charset="0"/>
                <a:cs typeface="Arial" panose="020B0604020202020204" pitchFamily="34" charset="0"/>
              </a:defRPr>
            </a:lvl4pPr>
            <a:lvl5pPr>
              <a:defRPr b="0" i="0">
                <a:solidFill>
                  <a:schemeClr val="tx2"/>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B9215502-C7D1-214F-8AEA-6038C8643190}"/>
              </a:ext>
            </a:extLst>
          </p:cNvPr>
          <p:cNvSpPr/>
          <p:nvPr userDrawn="1"/>
        </p:nvSpPr>
        <p:spPr>
          <a:xfrm>
            <a:off x="0" y="6176963"/>
            <a:ext cx="9144000" cy="6810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rPr>
              <a:t> </a:t>
            </a:r>
          </a:p>
        </p:txBody>
      </p:sp>
      <p:pic>
        <p:nvPicPr>
          <p:cNvPr id="5" name="Picture 4">
            <a:extLst>
              <a:ext uri="{FF2B5EF4-FFF2-40B4-BE49-F238E27FC236}">
                <a16:creationId xmlns:a16="http://schemas.microsoft.com/office/drawing/2014/main" id="{561B4BB9-8E1D-BD4C-AAB3-B5777606D32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08607" y="6311899"/>
            <a:ext cx="1521298" cy="371681"/>
          </a:xfrm>
          <a:prstGeom prst="rect">
            <a:avLst/>
          </a:prstGeom>
        </p:spPr>
      </p:pic>
    </p:spTree>
    <p:extLst>
      <p:ext uri="{BB962C8B-B14F-4D97-AF65-F5344CB8AC3E}">
        <p14:creationId xmlns:p14="http://schemas.microsoft.com/office/powerpoint/2010/main" val="208168590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A67CFF-C49B-D842-8B3B-73C2F1A3C333}"/>
              </a:ext>
            </a:extLst>
          </p:cNvPr>
          <p:cNvPicPr>
            <a:picLocks noChangeAspect="1"/>
          </p:cNvPicPr>
          <p:nvPr userDrawn="1"/>
        </p:nvPicPr>
        <p:blipFill>
          <a:blip r:embed="rId2"/>
          <a:stretch>
            <a:fillRect/>
          </a:stretch>
        </p:blipFill>
        <p:spPr>
          <a:xfrm>
            <a:off x="708607" y="6311899"/>
            <a:ext cx="1521298" cy="371681"/>
          </a:xfrm>
          <a:prstGeom prst="rect">
            <a:avLst/>
          </a:prstGeom>
        </p:spPr>
      </p:pic>
    </p:spTree>
    <p:extLst>
      <p:ext uri="{BB962C8B-B14F-4D97-AF65-F5344CB8AC3E}">
        <p14:creationId xmlns:p14="http://schemas.microsoft.com/office/powerpoint/2010/main" val="393580779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43000" y="3602038"/>
            <a:ext cx="6858000" cy="1655762"/>
          </a:xfrm>
        </p:spPr>
        <p:txBody>
          <a:bodyPr>
            <a:noAutofit/>
          </a:bodyPr>
          <a:lstStyle>
            <a:lvl1pPr marL="0" indent="0" algn="ctr">
              <a:buNone/>
              <a:defRPr sz="2400" b="0" i="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82018313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b="0" i="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noAutofit/>
          </a:bodyPr>
          <a:lstStyle>
            <a:lvl1pPr>
              <a:defRPr b="0" i="0">
                <a:solidFill>
                  <a:schemeClr val="tx2"/>
                </a:solidFill>
                <a:latin typeface="Arial" panose="020B0604020202020204" pitchFamily="34" charset="0"/>
                <a:cs typeface="Arial" panose="020B0604020202020204" pitchFamily="34" charset="0"/>
              </a:defRPr>
            </a:lvl1pPr>
            <a:lvl2pPr>
              <a:defRPr b="0" i="0">
                <a:solidFill>
                  <a:schemeClr val="tx2"/>
                </a:solidFill>
                <a:latin typeface="Arial" panose="020B0604020202020204" pitchFamily="34" charset="0"/>
                <a:cs typeface="Arial" panose="020B0604020202020204" pitchFamily="34" charset="0"/>
              </a:defRPr>
            </a:lvl2pPr>
            <a:lvl3pPr>
              <a:defRPr b="0" i="0">
                <a:solidFill>
                  <a:schemeClr val="tx2"/>
                </a:solidFill>
                <a:latin typeface="Arial" panose="020B0604020202020204" pitchFamily="34" charset="0"/>
                <a:cs typeface="Arial" panose="020B0604020202020204" pitchFamily="34" charset="0"/>
              </a:defRPr>
            </a:lvl3pPr>
            <a:lvl4pPr>
              <a:defRPr b="0" i="0">
                <a:solidFill>
                  <a:schemeClr val="tx2"/>
                </a:solidFill>
                <a:latin typeface="Arial" panose="020B0604020202020204" pitchFamily="34" charset="0"/>
                <a:cs typeface="Arial" panose="020B0604020202020204" pitchFamily="34" charset="0"/>
              </a:defRPr>
            </a:lvl4pPr>
            <a:lvl5pPr>
              <a:defRPr b="0" i="0">
                <a:solidFill>
                  <a:schemeClr val="tx2"/>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B9215502-C7D1-214F-8AEA-6038C8643190}"/>
              </a:ext>
            </a:extLst>
          </p:cNvPr>
          <p:cNvSpPr/>
          <p:nvPr userDrawn="1"/>
        </p:nvSpPr>
        <p:spPr>
          <a:xfrm>
            <a:off x="0" y="6176963"/>
            <a:ext cx="9144000" cy="6810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rPr>
              <a:t> </a:t>
            </a:r>
          </a:p>
        </p:txBody>
      </p:sp>
      <p:pic>
        <p:nvPicPr>
          <p:cNvPr id="5" name="Picture 4">
            <a:extLst>
              <a:ext uri="{FF2B5EF4-FFF2-40B4-BE49-F238E27FC236}">
                <a16:creationId xmlns:a16="http://schemas.microsoft.com/office/drawing/2014/main" id="{561B4BB9-8E1D-BD4C-AAB3-B5777606D323}"/>
              </a:ext>
            </a:extLst>
          </p:cNvPr>
          <p:cNvPicPr>
            <a:picLocks noChangeAspect="1"/>
          </p:cNvPicPr>
          <p:nvPr userDrawn="1"/>
        </p:nvPicPr>
        <p:blipFill>
          <a:blip r:embed="rId2"/>
          <a:stretch>
            <a:fillRect/>
          </a:stretch>
        </p:blipFill>
        <p:spPr>
          <a:xfrm>
            <a:off x="708607" y="6311899"/>
            <a:ext cx="1521298" cy="371681"/>
          </a:xfrm>
          <a:prstGeom prst="rect">
            <a:avLst/>
          </a:prstGeom>
        </p:spPr>
      </p:pic>
    </p:spTree>
    <p:extLst>
      <p:ext uri="{BB962C8B-B14F-4D97-AF65-F5344CB8AC3E}">
        <p14:creationId xmlns:p14="http://schemas.microsoft.com/office/powerpoint/2010/main" val="404517650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72273" y="807022"/>
            <a:ext cx="8050135" cy="1325563"/>
          </a:xfrm>
        </p:spPr>
        <p:txBody>
          <a:bodyPr>
            <a:noAutofit/>
          </a:bodyPr>
          <a:lstStyle/>
          <a:p>
            <a:r>
              <a:rPr lang="en-US" dirty="0"/>
              <a:t>Click to edit Master title style</a:t>
            </a:r>
          </a:p>
        </p:txBody>
      </p:sp>
      <p:sp>
        <p:nvSpPr>
          <p:cNvPr id="4" name="Content Placeholder 3">
            <a:extLst>
              <a:ext uri="{FF2B5EF4-FFF2-40B4-BE49-F238E27FC236}">
                <a16:creationId xmlns:a16="http://schemas.microsoft.com/office/drawing/2014/main" id="{E47B79EA-EE26-6B47-A1D2-7CE2609612D1}"/>
              </a:ext>
            </a:extLst>
          </p:cNvPr>
          <p:cNvSpPr>
            <a:spLocks noGrp="1"/>
          </p:cNvSpPr>
          <p:nvPr>
            <p:ph sz="quarter" idx="10"/>
          </p:nvPr>
        </p:nvSpPr>
        <p:spPr>
          <a:xfrm>
            <a:off x="472273" y="2274888"/>
            <a:ext cx="8049427" cy="415766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5D98E504-9CB1-A347-8A1F-5CB8C5FD8A41}"/>
              </a:ext>
            </a:extLst>
          </p:cNvPr>
          <p:cNvSpPr/>
          <p:nvPr userDrawn="1"/>
        </p:nvSpPr>
        <p:spPr>
          <a:xfrm>
            <a:off x="0" y="6176963"/>
            <a:ext cx="9144000" cy="6810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 </a:t>
            </a:r>
          </a:p>
        </p:txBody>
      </p:sp>
      <p:pic>
        <p:nvPicPr>
          <p:cNvPr id="7" name="Picture 6">
            <a:extLst>
              <a:ext uri="{FF2B5EF4-FFF2-40B4-BE49-F238E27FC236}">
                <a16:creationId xmlns:a16="http://schemas.microsoft.com/office/drawing/2014/main" id="{C670E5F0-0043-4A42-8528-45D164D3E809}"/>
              </a:ext>
            </a:extLst>
          </p:cNvPr>
          <p:cNvPicPr>
            <a:picLocks noChangeAspect="1"/>
          </p:cNvPicPr>
          <p:nvPr userDrawn="1"/>
        </p:nvPicPr>
        <p:blipFill>
          <a:blip r:embed="rId2"/>
          <a:stretch>
            <a:fillRect/>
          </a:stretch>
        </p:blipFill>
        <p:spPr>
          <a:xfrm>
            <a:off x="708607" y="6311899"/>
            <a:ext cx="1521298" cy="371681"/>
          </a:xfrm>
          <a:prstGeom prst="rect">
            <a:avLst/>
          </a:prstGeom>
        </p:spPr>
      </p:pic>
    </p:spTree>
    <p:extLst>
      <p:ext uri="{BB962C8B-B14F-4D97-AF65-F5344CB8AC3E}">
        <p14:creationId xmlns:p14="http://schemas.microsoft.com/office/powerpoint/2010/main" val="128990531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72273" y="807022"/>
            <a:ext cx="8050135" cy="1325563"/>
          </a:xfrm>
        </p:spPr>
        <p:txBody>
          <a:bodyPr>
            <a:noAutofit/>
          </a:bodyPr>
          <a:lstStyle/>
          <a:p>
            <a:r>
              <a:rPr lang="en-US" dirty="0"/>
              <a:t>Click to edit Master title style</a:t>
            </a:r>
          </a:p>
        </p:txBody>
      </p:sp>
      <p:pic>
        <p:nvPicPr>
          <p:cNvPr id="8" name="Picture 7">
            <a:extLst>
              <a:ext uri="{FF2B5EF4-FFF2-40B4-BE49-F238E27FC236}">
                <a16:creationId xmlns:a16="http://schemas.microsoft.com/office/drawing/2014/main" id="{8F05835A-F67F-AA44-86A5-34357D1F7CB3}"/>
              </a:ext>
            </a:extLst>
          </p:cNvPr>
          <p:cNvPicPr>
            <a:picLocks noChangeAspect="1"/>
          </p:cNvPicPr>
          <p:nvPr userDrawn="1"/>
        </p:nvPicPr>
        <p:blipFill>
          <a:blip r:embed="rId2"/>
          <a:stretch>
            <a:fillRect/>
          </a:stretch>
        </p:blipFill>
        <p:spPr>
          <a:xfrm>
            <a:off x="628650" y="365126"/>
            <a:ext cx="1356936" cy="284287"/>
          </a:xfrm>
          <a:prstGeom prst="rect">
            <a:avLst/>
          </a:prstGeom>
        </p:spPr>
      </p:pic>
      <p:sp>
        <p:nvSpPr>
          <p:cNvPr id="4" name="Rectangle 3">
            <a:extLst>
              <a:ext uri="{FF2B5EF4-FFF2-40B4-BE49-F238E27FC236}">
                <a16:creationId xmlns:a16="http://schemas.microsoft.com/office/drawing/2014/main" id="{3099E167-82B5-F346-8313-4071EFB0AC33}"/>
              </a:ext>
            </a:extLst>
          </p:cNvPr>
          <p:cNvSpPr/>
          <p:nvPr userDrawn="1"/>
        </p:nvSpPr>
        <p:spPr>
          <a:xfrm>
            <a:off x="0" y="6176963"/>
            <a:ext cx="9144000" cy="6810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 </a:t>
            </a:r>
          </a:p>
        </p:txBody>
      </p:sp>
      <p:pic>
        <p:nvPicPr>
          <p:cNvPr id="6" name="Picture 5">
            <a:extLst>
              <a:ext uri="{FF2B5EF4-FFF2-40B4-BE49-F238E27FC236}">
                <a16:creationId xmlns:a16="http://schemas.microsoft.com/office/drawing/2014/main" id="{66D13351-DEAE-5E4E-8526-C9E3EF6502F6}"/>
              </a:ext>
            </a:extLst>
          </p:cNvPr>
          <p:cNvPicPr>
            <a:picLocks noChangeAspect="1"/>
          </p:cNvPicPr>
          <p:nvPr userDrawn="1"/>
        </p:nvPicPr>
        <p:blipFill>
          <a:blip r:embed="rId3"/>
          <a:stretch>
            <a:fillRect/>
          </a:stretch>
        </p:blipFill>
        <p:spPr>
          <a:xfrm>
            <a:off x="708607" y="6311899"/>
            <a:ext cx="1521298" cy="371681"/>
          </a:xfrm>
          <a:prstGeom prst="rect">
            <a:avLst/>
          </a:prstGeom>
        </p:spPr>
      </p:pic>
    </p:spTree>
    <p:extLst>
      <p:ext uri="{BB962C8B-B14F-4D97-AF65-F5344CB8AC3E}">
        <p14:creationId xmlns:p14="http://schemas.microsoft.com/office/powerpoint/2010/main" val="304421088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Title 1"/>
          <p:cNvSpPr>
            <a:spLocks noGrp="1"/>
          </p:cNvSpPr>
          <p:nvPr>
            <p:ph type="title"/>
          </p:nvPr>
        </p:nvSpPr>
        <p:spPr>
          <a:xfrm>
            <a:off x="472273" y="807022"/>
            <a:ext cx="8050135" cy="1325563"/>
          </a:xfrm>
        </p:spPr>
        <p:txBody>
          <a:bodyPr>
            <a:noAutofit/>
          </a:bodyPr>
          <a:lstStyle/>
          <a:p>
            <a:r>
              <a:rPr lang="en-US" dirty="0"/>
              <a:t>Click to edit Master title style</a:t>
            </a:r>
          </a:p>
        </p:txBody>
      </p:sp>
      <p:pic>
        <p:nvPicPr>
          <p:cNvPr id="8" name="Picture 7">
            <a:extLst>
              <a:ext uri="{FF2B5EF4-FFF2-40B4-BE49-F238E27FC236}">
                <a16:creationId xmlns:a16="http://schemas.microsoft.com/office/drawing/2014/main" id="{8F05835A-F67F-AA44-86A5-34357D1F7CB3}"/>
              </a:ext>
            </a:extLst>
          </p:cNvPr>
          <p:cNvPicPr>
            <a:picLocks noChangeAspect="1"/>
          </p:cNvPicPr>
          <p:nvPr userDrawn="1"/>
        </p:nvPicPr>
        <p:blipFill>
          <a:blip r:embed="rId2"/>
          <a:stretch>
            <a:fillRect/>
          </a:stretch>
        </p:blipFill>
        <p:spPr>
          <a:xfrm>
            <a:off x="628650" y="365126"/>
            <a:ext cx="1356936" cy="284287"/>
          </a:xfrm>
          <a:prstGeom prst="rect">
            <a:avLst/>
          </a:prstGeom>
        </p:spPr>
      </p:pic>
      <p:sp>
        <p:nvSpPr>
          <p:cNvPr id="4" name="Rectangle 3">
            <a:extLst>
              <a:ext uri="{FF2B5EF4-FFF2-40B4-BE49-F238E27FC236}">
                <a16:creationId xmlns:a16="http://schemas.microsoft.com/office/drawing/2014/main" id="{3099E167-82B5-F346-8313-4071EFB0AC33}"/>
              </a:ext>
            </a:extLst>
          </p:cNvPr>
          <p:cNvSpPr/>
          <p:nvPr userDrawn="1"/>
        </p:nvSpPr>
        <p:spPr>
          <a:xfrm>
            <a:off x="0" y="6176963"/>
            <a:ext cx="9144000" cy="6810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 </a:t>
            </a:r>
          </a:p>
        </p:txBody>
      </p:sp>
      <p:pic>
        <p:nvPicPr>
          <p:cNvPr id="6" name="Picture 5">
            <a:extLst>
              <a:ext uri="{FF2B5EF4-FFF2-40B4-BE49-F238E27FC236}">
                <a16:creationId xmlns:a16="http://schemas.microsoft.com/office/drawing/2014/main" id="{66D13351-DEAE-5E4E-8526-C9E3EF6502F6}"/>
              </a:ext>
            </a:extLst>
          </p:cNvPr>
          <p:cNvPicPr>
            <a:picLocks noChangeAspect="1"/>
          </p:cNvPicPr>
          <p:nvPr userDrawn="1"/>
        </p:nvPicPr>
        <p:blipFill>
          <a:blip r:embed="rId3"/>
          <a:stretch>
            <a:fillRect/>
          </a:stretch>
        </p:blipFill>
        <p:spPr>
          <a:xfrm>
            <a:off x="708607" y="6311899"/>
            <a:ext cx="1521298" cy="371681"/>
          </a:xfrm>
          <a:prstGeom prst="rect">
            <a:avLst/>
          </a:prstGeom>
        </p:spPr>
      </p:pic>
      <p:sp>
        <p:nvSpPr>
          <p:cNvPr id="5" name="Media Placeholder 4">
            <a:extLst>
              <a:ext uri="{FF2B5EF4-FFF2-40B4-BE49-F238E27FC236}">
                <a16:creationId xmlns:a16="http://schemas.microsoft.com/office/drawing/2014/main" id="{489FC648-D736-0C45-9BEC-D35A308D8273}"/>
              </a:ext>
            </a:extLst>
          </p:cNvPr>
          <p:cNvSpPr>
            <a:spLocks noGrp="1"/>
          </p:cNvSpPr>
          <p:nvPr>
            <p:ph type="media" sz="quarter" idx="10"/>
          </p:nvPr>
        </p:nvSpPr>
        <p:spPr>
          <a:xfrm>
            <a:off x="1096963" y="2316163"/>
            <a:ext cx="6688137" cy="3667125"/>
          </a:xfrm>
        </p:spPr>
        <p:txBody>
          <a:bodyPr/>
          <a:lstStyle>
            <a:lvl1pPr marL="0" indent="0">
              <a:buNone/>
              <a:defRPr/>
            </a:lvl1pPr>
          </a:lstStyle>
          <a:p>
            <a:endParaRPr lang="en-US" dirty="0"/>
          </a:p>
        </p:txBody>
      </p:sp>
    </p:spTree>
    <p:extLst>
      <p:ext uri="{BB962C8B-B14F-4D97-AF65-F5344CB8AC3E}">
        <p14:creationId xmlns:p14="http://schemas.microsoft.com/office/powerpoint/2010/main" val="5448991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83CF7D-EFA1-7045-A68D-A8C68142A3DE}"/>
              </a:ext>
            </a:extLst>
          </p:cNvPr>
          <p:cNvSpPr/>
          <p:nvPr userDrawn="1"/>
        </p:nvSpPr>
        <p:spPr>
          <a:xfrm>
            <a:off x="0" y="6176963"/>
            <a:ext cx="9144000" cy="6810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 </a:t>
            </a:r>
          </a:p>
        </p:txBody>
      </p:sp>
      <p:pic>
        <p:nvPicPr>
          <p:cNvPr id="4" name="Picture 3">
            <a:extLst>
              <a:ext uri="{FF2B5EF4-FFF2-40B4-BE49-F238E27FC236}">
                <a16:creationId xmlns:a16="http://schemas.microsoft.com/office/drawing/2014/main" id="{CDA67CFF-C49B-D842-8B3B-73C2F1A3C333}"/>
              </a:ext>
            </a:extLst>
          </p:cNvPr>
          <p:cNvPicPr>
            <a:picLocks noChangeAspect="1"/>
          </p:cNvPicPr>
          <p:nvPr userDrawn="1"/>
        </p:nvPicPr>
        <p:blipFill>
          <a:blip r:embed="rId2"/>
          <a:stretch>
            <a:fillRect/>
          </a:stretch>
        </p:blipFill>
        <p:spPr>
          <a:xfrm>
            <a:off x="708607" y="6311899"/>
            <a:ext cx="1521298" cy="371681"/>
          </a:xfrm>
          <a:prstGeom prst="rect">
            <a:avLst/>
          </a:prstGeom>
        </p:spPr>
      </p:pic>
    </p:spTree>
    <p:extLst>
      <p:ext uri="{BB962C8B-B14F-4D97-AF65-F5344CB8AC3E}">
        <p14:creationId xmlns:p14="http://schemas.microsoft.com/office/powerpoint/2010/main" val="52506367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io or Info slide with phot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04062D-340C-1B4A-93AA-80C947D4F1BB}"/>
              </a:ext>
            </a:extLst>
          </p:cNvPr>
          <p:cNvSpPr/>
          <p:nvPr userDrawn="1"/>
        </p:nvSpPr>
        <p:spPr>
          <a:xfrm>
            <a:off x="0" y="6176963"/>
            <a:ext cx="9144000" cy="6810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 </a:t>
            </a:r>
          </a:p>
        </p:txBody>
      </p:sp>
      <p:pic>
        <p:nvPicPr>
          <p:cNvPr id="4" name="Picture 3">
            <a:extLst>
              <a:ext uri="{FF2B5EF4-FFF2-40B4-BE49-F238E27FC236}">
                <a16:creationId xmlns:a16="http://schemas.microsoft.com/office/drawing/2014/main" id="{4715C656-AB8E-8440-86DD-685BD7A5822B}"/>
              </a:ext>
            </a:extLst>
          </p:cNvPr>
          <p:cNvPicPr>
            <a:picLocks noChangeAspect="1"/>
          </p:cNvPicPr>
          <p:nvPr userDrawn="1"/>
        </p:nvPicPr>
        <p:blipFill>
          <a:blip r:embed="rId2"/>
          <a:stretch>
            <a:fillRect/>
          </a:stretch>
        </p:blipFill>
        <p:spPr>
          <a:xfrm>
            <a:off x="708607" y="6311899"/>
            <a:ext cx="1521298" cy="371681"/>
          </a:xfrm>
          <a:prstGeom prst="rect">
            <a:avLst/>
          </a:prstGeom>
        </p:spPr>
      </p:pic>
      <p:sp>
        <p:nvSpPr>
          <p:cNvPr id="7" name="Content Placeholder 3">
            <a:extLst>
              <a:ext uri="{FF2B5EF4-FFF2-40B4-BE49-F238E27FC236}">
                <a16:creationId xmlns:a16="http://schemas.microsoft.com/office/drawing/2014/main" id="{F4E53CCB-368D-3E46-B3A0-D8B8348786D9}"/>
              </a:ext>
            </a:extLst>
          </p:cNvPr>
          <p:cNvSpPr>
            <a:spLocks noGrp="1"/>
          </p:cNvSpPr>
          <p:nvPr>
            <p:ph sz="quarter" idx="12"/>
          </p:nvPr>
        </p:nvSpPr>
        <p:spPr>
          <a:xfrm>
            <a:off x="4841965" y="1654629"/>
            <a:ext cx="4075612" cy="4476205"/>
          </a:xfrm>
        </p:spPr>
        <p:txBody>
          <a:bodyPr/>
          <a:lstStyle>
            <a:lvl1pPr marL="0" indent="0">
              <a:buNone/>
              <a:defRPr/>
            </a:lvl1pPr>
          </a:lstStyle>
          <a:p>
            <a:pPr lvl="0"/>
            <a:endParaRPr lang="en-US" dirty="0"/>
          </a:p>
        </p:txBody>
      </p:sp>
      <p:sp>
        <p:nvSpPr>
          <p:cNvPr id="11" name="Title 10">
            <a:extLst>
              <a:ext uri="{FF2B5EF4-FFF2-40B4-BE49-F238E27FC236}">
                <a16:creationId xmlns:a16="http://schemas.microsoft.com/office/drawing/2014/main" id="{179C86D3-19BB-3847-AA9D-B8BBDA26D77D}"/>
              </a:ext>
            </a:extLst>
          </p:cNvPr>
          <p:cNvSpPr>
            <a:spLocks noGrp="1"/>
          </p:cNvSpPr>
          <p:nvPr>
            <p:ph type="title"/>
          </p:nvPr>
        </p:nvSpPr>
        <p:spPr/>
        <p:txBody>
          <a:bodyPr/>
          <a:lstStyle/>
          <a:p>
            <a:r>
              <a:rPr lang="en-US"/>
              <a:t>Click to edit Master title style</a:t>
            </a:r>
          </a:p>
        </p:txBody>
      </p:sp>
      <p:sp>
        <p:nvSpPr>
          <p:cNvPr id="13" name="Text Placeholder 12">
            <a:extLst>
              <a:ext uri="{FF2B5EF4-FFF2-40B4-BE49-F238E27FC236}">
                <a16:creationId xmlns:a16="http://schemas.microsoft.com/office/drawing/2014/main" id="{EC4B97A2-5086-5A40-B290-DE6FED705A03}"/>
              </a:ext>
            </a:extLst>
          </p:cNvPr>
          <p:cNvSpPr>
            <a:spLocks noGrp="1"/>
          </p:cNvSpPr>
          <p:nvPr>
            <p:ph type="body" sz="quarter" idx="13"/>
          </p:nvPr>
        </p:nvSpPr>
        <p:spPr>
          <a:xfrm>
            <a:off x="628650" y="1793875"/>
            <a:ext cx="3786188" cy="3849688"/>
          </a:xfrm>
          <a:ln>
            <a:noFill/>
          </a:ln>
        </p:spPr>
        <p:style>
          <a:lnRef idx="2">
            <a:schemeClr val="accent3"/>
          </a:lnRef>
          <a:fillRef idx="1">
            <a:schemeClr val="lt1"/>
          </a:fillRef>
          <a:effectRef idx="0">
            <a:schemeClr val="accent3"/>
          </a:effectRef>
          <a:fontRef idx="minor">
            <a:schemeClr val="dk1"/>
          </a:fontRef>
        </p:style>
        <p:txBody>
          <a:bodyPr/>
          <a:lstStyle>
            <a:lvl1pPr marL="0" indent="0">
              <a:buNone/>
              <a:defRPr sz="1600">
                <a:latin typeface="Arial" panose="020B0604020202020204" pitchFamily="34" charset="0"/>
                <a:cs typeface="Arial" panose="020B0604020202020204" pitchFamily="34" charset="0"/>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Edit Master text styles</a:t>
            </a:r>
          </a:p>
        </p:txBody>
      </p:sp>
    </p:spTree>
    <p:extLst>
      <p:ext uri="{BB962C8B-B14F-4D97-AF65-F5344CB8AC3E}">
        <p14:creationId xmlns:p14="http://schemas.microsoft.com/office/powerpoint/2010/main" val="136589410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ravel Memori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04062D-340C-1B4A-93AA-80C947D4F1BB}"/>
              </a:ext>
            </a:extLst>
          </p:cNvPr>
          <p:cNvSpPr/>
          <p:nvPr userDrawn="1"/>
        </p:nvSpPr>
        <p:spPr>
          <a:xfrm>
            <a:off x="0" y="6176963"/>
            <a:ext cx="9144000" cy="6810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 </a:t>
            </a:r>
          </a:p>
        </p:txBody>
      </p:sp>
      <p:pic>
        <p:nvPicPr>
          <p:cNvPr id="4" name="Picture 3">
            <a:extLst>
              <a:ext uri="{FF2B5EF4-FFF2-40B4-BE49-F238E27FC236}">
                <a16:creationId xmlns:a16="http://schemas.microsoft.com/office/drawing/2014/main" id="{4715C656-AB8E-8440-86DD-685BD7A5822B}"/>
              </a:ext>
            </a:extLst>
          </p:cNvPr>
          <p:cNvPicPr>
            <a:picLocks noChangeAspect="1"/>
          </p:cNvPicPr>
          <p:nvPr userDrawn="1"/>
        </p:nvPicPr>
        <p:blipFill>
          <a:blip r:embed="rId2"/>
          <a:stretch>
            <a:fillRect/>
          </a:stretch>
        </p:blipFill>
        <p:spPr>
          <a:xfrm>
            <a:off x="708607" y="6311899"/>
            <a:ext cx="1521298" cy="371681"/>
          </a:xfrm>
          <a:prstGeom prst="rect">
            <a:avLst/>
          </a:prstGeom>
        </p:spPr>
      </p:pic>
      <p:sp>
        <p:nvSpPr>
          <p:cNvPr id="5" name="Content Placeholder 3">
            <a:extLst>
              <a:ext uri="{FF2B5EF4-FFF2-40B4-BE49-F238E27FC236}">
                <a16:creationId xmlns:a16="http://schemas.microsoft.com/office/drawing/2014/main" id="{8F526658-6BBD-4142-91FD-01DA6090F7E1}"/>
              </a:ext>
            </a:extLst>
          </p:cNvPr>
          <p:cNvSpPr>
            <a:spLocks noGrp="1"/>
          </p:cNvSpPr>
          <p:nvPr>
            <p:ph sz="quarter" idx="10"/>
          </p:nvPr>
        </p:nvSpPr>
        <p:spPr>
          <a:xfrm>
            <a:off x="339634" y="1843176"/>
            <a:ext cx="4350294" cy="4272824"/>
          </a:xfrm>
        </p:spPr>
        <p:txBody>
          <a:bodyPr/>
          <a:lstStyle>
            <a:lvl1pPr marL="0" indent="0">
              <a:buNone/>
              <a:defRPr sz="1200">
                <a:noFill/>
              </a:defRPr>
            </a:lvl1pPr>
          </a:lstStyle>
          <a:p>
            <a:pPr lvl="0"/>
            <a:endParaRPr lang="en-US" dirty="0"/>
          </a:p>
        </p:txBody>
      </p:sp>
      <p:sp>
        <p:nvSpPr>
          <p:cNvPr id="6" name="Content Placeholder 3">
            <a:extLst>
              <a:ext uri="{FF2B5EF4-FFF2-40B4-BE49-F238E27FC236}">
                <a16:creationId xmlns:a16="http://schemas.microsoft.com/office/drawing/2014/main" id="{CD52D7C3-EC84-964D-B8CC-BF782E6DEB7B}"/>
              </a:ext>
            </a:extLst>
          </p:cNvPr>
          <p:cNvSpPr>
            <a:spLocks noGrp="1"/>
          </p:cNvSpPr>
          <p:nvPr>
            <p:ph sz="quarter" idx="11"/>
          </p:nvPr>
        </p:nvSpPr>
        <p:spPr>
          <a:xfrm>
            <a:off x="4841965" y="336594"/>
            <a:ext cx="4075612" cy="2493692"/>
          </a:xfrm>
        </p:spPr>
        <p:txBody>
          <a:bodyPr/>
          <a:lstStyle>
            <a:lvl1pPr marL="0" indent="0">
              <a:buNone/>
              <a:defRPr sz="1200">
                <a:noFill/>
              </a:defRPr>
            </a:lvl1pPr>
          </a:lstStyle>
          <a:p>
            <a:pPr lvl="0"/>
            <a:endParaRPr lang="en-US" dirty="0"/>
          </a:p>
        </p:txBody>
      </p:sp>
      <p:sp>
        <p:nvSpPr>
          <p:cNvPr id="7" name="Content Placeholder 3">
            <a:extLst>
              <a:ext uri="{FF2B5EF4-FFF2-40B4-BE49-F238E27FC236}">
                <a16:creationId xmlns:a16="http://schemas.microsoft.com/office/drawing/2014/main" id="{F4E53CCB-368D-3E46-B3A0-D8B8348786D9}"/>
              </a:ext>
            </a:extLst>
          </p:cNvPr>
          <p:cNvSpPr>
            <a:spLocks noGrp="1"/>
          </p:cNvSpPr>
          <p:nvPr>
            <p:ph sz="quarter" idx="12"/>
          </p:nvPr>
        </p:nvSpPr>
        <p:spPr>
          <a:xfrm>
            <a:off x="4841965" y="2965222"/>
            <a:ext cx="4075612" cy="3165612"/>
          </a:xfrm>
        </p:spPr>
        <p:txBody>
          <a:bodyPr/>
          <a:lstStyle>
            <a:lvl1pPr marL="0" indent="0">
              <a:buNone/>
              <a:defRPr sz="1200">
                <a:noFill/>
              </a:defRPr>
            </a:lvl1pPr>
          </a:lstStyle>
          <a:p>
            <a:pPr lvl="0"/>
            <a:endParaRPr lang="en-US" dirty="0"/>
          </a:p>
        </p:txBody>
      </p:sp>
      <p:sp>
        <p:nvSpPr>
          <p:cNvPr id="8" name="Title 1">
            <a:extLst>
              <a:ext uri="{FF2B5EF4-FFF2-40B4-BE49-F238E27FC236}">
                <a16:creationId xmlns:a16="http://schemas.microsoft.com/office/drawing/2014/main" id="{88D2AD5B-5B9B-2340-B87E-F412985AA492}"/>
              </a:ext>
            </a:extLst>
          </p:cNvPr>
          <p:cNvSpPr txBox="1">
            <a:spLocks/>
          </p:cNvSpPr>
          <p:nvPr userDrawn="1"/>
        </p:nvSpPr>
        <p:spPr>
          <a:xfrm>
            <a:off x="339634" y="339079"/>
            <a:ext cx="4350294" cy="10061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0" i="0" kern="1200">
                <a:solidFill>
                  <a:schemeClr val="accent1"/>
                </a:solidFill>
                <a:latin typeface="Arial" panose="020B0604020202020204" pitchFamily="34" charset="0"/>
                <a:ea typeface="+mj-ea"/>
                <a:cs typeface="Arial" panose="020B0604020202020204" pitchFamily="34" charset="0"/>
              </a:defRPr>
            </a:lvl1pPr>
          </a:lstStyle>
          <a:p>
            <a:r>
              <a:rPr lang="en-US" b="1" dirty="0">
                <a:solidFill>
                  <a:srgbClr val="093254"/>
                </a:solidFill>
                <a:latin typeface="Georgia" panose="02040502050405020303" pitchFamily="18" charset="0"/>
              </a:rPr>
              <a:t>My Favorite Travel Memories</a:t>
            </a:r>
          </a:p>
        </p:txBody>
      </p:sp>
    </p:spTree>
    <p:extLst>
      <p:ext uri="{BB962C8B-B14F-4D97-AF65-F5344CB8AC3E}">
        <p14:creationId xmlns:p14="http://schemas.microsoft.com/office/powerpoint/2010/main" val="239169806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43000" y="3602038"/>
            <a:ext cx="6858000" cy="1655762"/>
          </a:xfrm>
        </p:spPr>
        <p:txBody>
          <a:bodyPr>
            <a:noAutofit/>
          </a:bodyPr>
          <a:lstStyle>
            <a:lvl1pPr marL="0" indent="0" algn="ctr">
              <a:buNone/>
              <a:defRPr sz="2400" b="0" i="0">
                <a:solidFill>
                  <a:schemeClr val="accent4"/>
                </a:solidFill>
                <a:latin typeface="DIN Pro Light" panose="020B0504020101010102"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39906623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72273" y="807022"/>
            <a:ext cx="8050135" cy="1325563"/>
          </a:xfrm>
        </p:spPr>
        <p:txBody>
          <a:bodyPr>
            <a:noAutofit/>
          </a:bodyPr>
          <a:lstStyle/>
          <a:p>
            <a:r>
              <a:rPr lang="en-US" dirty="0"/>
              <a:t>Click to edit Master title style</a:t>
            </a:r>
          </a:p>
        </p:txBody>
      </p:sp>
      <p:sp>
        <p:nvSpPr>
          <p:cNvPr id="4" name="Content Placeholder 3">
            <a:extLst>
              <a:ext uri="{FF2B5EF4-FFF2-40B4-BE49-F238E27FC236}">
                <a16:creationId xmlns:a16="http://schemas.microsoft.com/office/drawing/2014/main" id="{E47B79EA-EE26-6B47-A1D2-7CE2609612D1}"/>
              </a:ext>
            </a:extLst>
          </p:cNvPr>
          <p:cNvSpPr>
            <a:spLocks noGrp="1"/>
          </p:cNvSpPr>
          <p:nvPr>
            <p:ph sz="quarter" idx="10"/>
          </p:nvPr>
        </p:nvSpPr>
        <p:spPr>
          <a:xfrm>
            <a:off x="472273" y="2274888"/>
            <a:ext cx="8049427" cy="415766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5D98E504-9CB1-A347-8A1F-5CB8C5FD8A41}"/>
              </a:ext>
            </a:extLst>
          </p:cNvPr>
          <p:cNvSpPr/>
          <p:nvPr userDrawn="1"/>
        </p:nvSpPr>
        <p:spPr>
          <a:xfrm>
            <a:off x="0" y="6176963"/>
            <a:ext cx="9144000" cy="6810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 </a:t>
            </a:r>
          </a:p>
        </p:txBody>
      </p:sp>
      <p:pic>
        <p:nvPicPr>
          <p:cNvPr id="7" name="Picture 6">
            <a:extLst>
              <a:ext uri="{FF2B5EF4-FFF2-40B4-BE49-F238E27FC236}">
                <a16:creationId xmlns:a16="http://schemas.microsoft.com/office/drawing/2014/main" id="{C670E5F0-0043-4A42-8528-45D164D3E80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08607" y="6311899"/>
            <a:ext cx="1521298" cy="371681"/>
          </a:xfrm>
          <a:prstGeom prst="rect">
            <a:avLst/>
          </a:prstGeom>
        </p:spPr>
      </p:pic>
    </p:spTree>
    <p:extLst>
      <p:ext uri="{BB962C8B-B14F-4D97-AF65-F5344CB8AC3E}">
        <p14:creationId xmlns:p14="http://schemas.microsoft.com/office/powerpoint/2010/main" val="117234894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72273" y="807022"/>
            <a:ext cx="8050135" cy="1325563"/>
          </a:xfrm>
        </p:spPr>
        <p:txBody>
          <a:bodyPr>
            <a:noAutofit/>
          </a:bodyPr>
          <a:lstStyle/>
          <a:p>
            <a:r>
              <a:rPr lang="en-US" dirty="0"/>
              <a:t>Click to edit Master title style</a:t>
            </a:r>
          </a:p>
        </p:txBody>
      </p:sp>
      <p:sp>
        <p:nvSpPr>
          <p:cNvPr id="4" name="Content Placeholder 3">
            <a:extLst>
              <a:ext uri="{FF2B5EF4-FFF2-40B4-BE49-F238E27FC236}">
                <a16:creationId xmlns:a16="http://schemas.microsoft.com/office/drawing/2014/main" id="{E47B79EA-EE26-6B47-A1D2-7CE2609612D1}"/>
              </a:ext>
            </a:extLst>
          </p:cNvPr>
          <p:cNvSpPr>
            <a:spLocks noGrp="1"/>
          </p:cNvSpPr>
          <p:nvPr>
            <p:ph sz="quarter" idx="10"/>
          </p:nvPr>
        </p:nvSpPr>
        <p:spPr>
          <a:xfrm>
            <a:off x="472273" y="2274888"/>
            <a:ext cx="8049427" cy="41576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D98E504-9CB1-A347-8A1F-5CB8C5FD8A41}"/>
              </a:ext>
            </a:extLst>
          </p:cNvPr>
          <p:cNvSpPr/>
          <p:nvPr userDrawn="1"/>
        </p:nvSpPr>
        <p:spPr>
          <a:xfrm>
            <a:off x="0" y="6176963"/>
            <a:ext cx="9144000" cy="6810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 </a:t>
            </a:r>
          </a:p>
        </p:txBody>
      </p:sp>
      <p:pic>
        <p:nvPicPr>
          <p:cNvPr id="7" name="Picture 6">
            <a:extLst>
              <a:ext uri="{FF2B5EF4-FFF2-40B4-BE49-F238E27FC236}">
                <a16:creationId xmlns:a16="http://schemas.microsoft.com/office/drawing/2014/main" id="{C670E5F0-0043-4A42-8528-45D164D3E809}"/>
              </a:ext>
            </a:extLst>
          </p:cNvPr>
          <p:cNvPicPr>
            <a:picLocks noChangeAspect="1"/>
          </p:cNvPicPr>
          <p:nvPr userDrawn="1"/>
        </p:nvPicPr>
        <p:blipFill>
          <a:blip r:embed="rId2"/>
          <a:stretch>
            <a:fillRect/>
          </a:stretch>
        </p:blipFill>
        <p:spPr>
          <a:xfrm>
            <a:off x="708607" y="6311899"/>
            <a:ext cx="1521298" cy="371681"/>
          </a:xfrm>
          <a:prstGeom prst="rect">
            <a:avLst/>
          </a:prstGeom>
        </p:spPr>
      </p:pic>
    </p:spTree>
    <p:extLst>
      <p:ext uri="{BB962C8B-B14F-4D97-AF65-F5344CB8AC3E}">
        <p14:creationId xmlns:p14="http://schemas.microsoft.com/office/powerpoint/2010/main" val="317195665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72273" y="807022"/>
            <a:ext cx="8050135" cy="1325563"/>
          </a:xfrm>
        </p:spPr>
        <p:txBody>
          <a:bodyPr>
            <a:noAutofit/>
          </a:bodyPr>
          <a:lstStyle/>
          <a:p>
            <a:r>
              <a:rPr lang="en-US" dirty="0"/>
              <a:t>Click to edit Master title style</a:t>
            </a:r>
          </a:p>
        </p:txBody>
      </p:sp>
      <p:pic>
        <p:nvPicPr>
          <p:cNvPr id="8" name="Picture 7">
            <a:extLst>
              <a:ext uri="{FF2B5EF4-FFF2-40B4-BE49-F238E27FC236}">
                <a16:creationId xmlns:a16="http://schemas.microsoft.com/office/drawing/2014/main" id="{8F05835A-F67F-AA44-86A5-34357D1F7C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8650" y="365126"/>
            <a:ext cx="1356936" cy="284287"/>
          </a:xfrm>
          <a:prstGeom prst="rect">
            <a:avLst/>
          </a:prstGeom>
        </p:spPr>
      </p:pic>
      <p:sp>
        <p:nvSpPr>
          <p:cNvPr id="4" name="Rectangle 3">
            <a:extLst>
              <a:ext uri="{FF2B5EF4-FFF2-40B4-BE49-F238E27FC236}">
                <a16:creationId xmlns:a16="http://schemas.microsoft.com/office/drawing/2014/main" id="{3099E167-82B5-F346-8313-4071EFB0AC33}"/>
              </a:ext>
            </a:extLst>
          </p:cNvPr>
          <p:cNvSpPr/>
          <p:nvPr userDrawn="1"/>
        </p:nvSpPr>
        <p:spPr>
          <a:xfrm>
            <a:off x="0" y="6176963"/>
            <a:ext cx="9144000" cy="6810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 </a:t>
            </a:r>
          </a:p>
        </p:txBody>
      </p:sp>
      <p:pic>
        <p:nvPicPr>
          <p:cNvPr id="6" name="Picture 5">
            <a:extLst>
              <a:ext uri="{FF2B5EF4-FFF2-40B4-BE49-F238E27FC236}">
                <a16:creationId xmlns:a16="http://schemas.microsoft.com/office/drawing/2014/main" id="{66D13351-DEAE-5E4E-8526-C9E3EF6502F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8607" y="6311899"/>
            <a:ext cx="1521298" cy="371681"/>
          </a:xfrm>
          <a:prstGeom prst="rect">
            <a:avLst/>
          </a:prstGeom>
        </p:spPr>
      </p:pic>
    </p:spTree>
    <p:extLst>
      <p:ext uri="{BB962C8B-B14F-4D97-AF65-F5344CB8AC3E}">
        <p14:creationId xmlns:p14="http://schemas.microsoft.com/office/powerpoint/2010/main" val="366495671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Title 1"/>
          <p:cNvSpPr>
            <a:spLocks noGrp="1"/>
          </p:cNvSpPr>
          <p:nvPr>
            <p:ph type="title"/>
          </p:nvPr>
        </p:nvSpPr>
        <p:spPr>
          <a:xfrm>
            <a:off x="472273" y="807022"/>
            <a:ext cx="8050135" cy="1325563"/>
          </a:xfrm>
        </p:spPr>
        <p:txBody>
          <a:bodyPr>
            <a:noAutofit/>
          </a:bodyPr>
          <a:lstStyle/>
          <a:p>
            <a:r>
              <a:rPr lang="en-US" dirty="0"/>
              <a:t>Click to edit Master title style</a:t>
            </a:r>
          </a:p>
        </p:txBody>
      </p:sp>
      <p:pic>
        <p:nvPicPr>
          <p:cNvPr id="8" name="Picture 7">
            <a:extLst>
              <a:ext uri="{FF2B5EF4-FFF2-40B4-BE49-F238E27FC236}">
                <a16:creationId xmlns:a16="http://schemas.microsoft.com/office/drawing/2014/main" id="{8F05835A-F67F-AA44-86A5-34357D1F7C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8650" y="365126"/>
            <a:ext cx="1356936" cy="284287"/>
          </a:xfrm>
          <a:prstGeom prst="rect">
            <a:avLst/>
          </a:prstGeom>
        </p:spPr>
      </p:pic>
      <p:sp>
        <p:nvSpPr>
          <p:cNvPr id="4" name="Rectangle 3">
            <a:extLst>
              <a:ext uri="{FF2B5EF4-FFF2-40B4-BE49-F238E27FC236}">
                <a16:creationId xmlns:a16="http://schemas.microsoft.com/office/drawing/2014/main" id="{3099E167-82B5-F346-8313-4071EFB0AC33}"/>
              </a:ext>
            </a:extLst>
          </p:cNvPr>
          <p:cNvSpPr/>
          <p:nvPr userDrawn="1"/>
        </p:nvSpPr>
        <p:spPr>
          <a:xfrm>
            <a:off x="0" y="6176963"/>
            <a:ext cx="9144000" cy="6810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 </a:t>
            </a:r>
          </a:p>
        </p:txBody>
      </p:sp>
      <p:pic>
        <p:nvPicPr>
          <p:cNvPr id="6" name="Picture 5">
            <a:extLst>
              <a:ext uri="{FF2B5EF4-FFF2-40B4-BE49-F238E27FC236}">
                <a16:creationId xmlns:a16="http://schemas.microsoft.com/office/drawing/2014/main" id="{66D13351-DEAE-5E4E-8526-C9E3EF6502F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8607" y="6311899"/>
            <a:ext cx="1521298" cy="371681"/>
          </a:xfrm>
          <a:prstGeom prst="rect">
            <a:avLst/>
          </a:prstGeom>
        </p:spPr>
      </p:pic>
      <p:sp>
        <p:nvSpPr>
          <p:cNvPr id="5" name="Media Placeholder 4">
            <a:extLst>
              <a:ext uri="{FF2B5EF4-FFF2-40B4-BE49-F238E27FC236}">
                <a16:creationId xmlns:a16="http://schemas.microsoft.com/office/drawing/2014/main" id="{489FC648-D736-0C45-9BEC-D35A308D8273}"/>
              </a:ext>
            </a:extLst>
          </p:cNvPr>
          <p:cNvSpPr>
            <a:spLocks noGrp="1"/>
          </p:cNvSpPr>
          <p:nvPr>
            <p:ph type="media" sz="quarter" idx="10"/>
          </p:nvPr>
        </p:nvSpPr>
        <p:spPr>
          <a:xfrm>
            <a:off x="1096963" y="2316163"/>
            <a:ext cx="6688137" cy="3667125"/>
          </a:xfrm>
        </p:spPr>
        <p:txBody>
          <a:bodyPr/>
          <a:lstStyle>
            <a:lvl1pPr marL="0" indent="0">
              <a:buNone/>
              <a:defRPr/>
            </a:lvl1pPr>
          </a:lstStyle>
          <a:p>
            <a:endParaRPr lang="en-US" dirty="0"/>
          </a:p>
        </p:txBody>
      </p:sp>
    </p:spTree>
    <p:extLst>
      <p:ext uri="{BB962C8B-B14F-4D97-AF65-F5344CB8AC3E}">
        <p14:creationId xmlns:p14="http://schemas.microsoft.com/office/powerpoint/2010/main" val="305439760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83CF7D-EFA1-7045-A68D-A8C68142A3DE}"/>
              </a:ext>
            </a:extLst>
          </p:cNvPr>
          <p:cNvSpPr/>
          <p:nvPr userDrawn="1"/>
        </p:nvSpPr>
        <p:spPr>
          <a:xfrm>
            <a:off x="0" y="6176963"/>
            <a:ext cx="9144000" cy="6810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 </a:t>
            </a:r>
          </a:p>
        </p:txBody>
      </p:sp>
      <p:pic>
        <p:nvPicPr>
          <p:cNvPr id="4" name="Picture 3">
            <a:extLst>
              <a:ext uri="{FF2B5EF4-FFF2-40B4-BE49-F238E27FC236}">
                <a16:creationId xmlns:a16="http://schemas.microsoft.com/office/drawing/2014/main" id="{CDA67CFF-C49B-D842-8B3B-73C2F1A3C33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08607" y="6311899"/>
            <a:ext cx="1521298" cy="371681"/>
          </a:xfrm>
          <a:prstGeom prst="rect">
            <a:avLst/>
          </a:prstGeom>
        </p:spPr>
      </p:pic>
    </p:spTree>
    <p:extLst>
      <p:ext uri="{BB962C8B-B14F-4D97-AF65-F5344CB8AC3E}">
        <p14:creationId xmlns:p14="http://schemas.microsoft.com/office/powerpoint/2010/main" val="63268240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o or Info slide with phot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04062D-340C-1B4A-93AA-80C947D4F1BB}"/>
              </a:ext>
            </a:extLst>
          </p:cNvPr>
          <p:cNvSpPr/>
          <p:nvPr userDrawn="1"/>
        </p:nvSpPr>
        <p:spPr>
          <a:xfrm>
            <a:off x="0" y="6176963"/>
            <a:ext cx="9144000" cy="6810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 </a:t>
            </a:r>
          </a:p>
        </p:txBody>
      </p:sp>
      <p:pic>
        <p:nvPicPr>
          <p:cNvPr id="4" name="Picture 3">
            <a:extLst>
              <a:ext uri="{FF2B5EF4-FFF2-40B4-BE49-F238E27FC236}">
                <a16:creationId xmlns:a16="http://schemas.microsoft.com/office/drawing/2014/main" id="{4715C656-AB8E-8440-86DD-685BD7A5822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08607" y="6311899"/>
            <a:ext cx="1521298" cy="371681"/>
          </a:xfrm>
          <a:prstGeom prst="rect">
            <a:avLst/>
          </a:prstGeom>
        </p:spPr>
      </p:pic>
      <p:sp>
        <p:nvSpPr>
          <p:cNvPr id="7" name="Content Placeholder 3">
            <a:extLst>
              <a:ext uri="{FF2B5EF4-FFF2-40B4-BE49-F238E27FC236}">
                <a16:creationId xmlns:a16="http://schemas.microsoft.com/office/drawing/2014/main" id="{F4E53CCB-368D-3E46-B3A0-D8B8348786D9}"/>
              </a:ext>
            </a:extLst>
          </p:cNvPr>
          <p:cNvSpPr>
            <a:spLocks noGrp="1"/>
          </p:cNvSpPr>
          <p:nvPr>
            <p:ph sz="quarter" idx="12"/>
          </p:nvPr>
        </p:nvSpPr>
        <p:spPr>
          <a:xfrm>
            <a:off x="4841965" y="1654629"/>
            <a:ext cx="4075612" cy="4476205"/>
          </a:xfrm>
        </p:spPr>
        <p:txBody>
          <a:bodyPr/>
          <a:lstStyle>
            <a:lvl1pPr marL="0" indent="0">
              <a:buNone/>
              <a:defRPr/>
            </a:lvl1pPr>
          </a:lstStyle>
          <a:p>
            <a:pPr lvl="0"/>
            <a:endParaRPr lang="en-US" dirty="0"/>
          </a:p>
        </p:txBody>
      </p:sp>
      <p:sp>
        <p:nvSpPr>
          <p:cNvPr id="11" name="Title 10">
            <a:extLst>
              <a:ext uri="{FF2B5EF4-FFF2-40B4-BE49-F238E27FC236}">
                <a16:creationId xmlns:a16="http://schemas.microsoft.com/office/drawing/2014/main" id="{179C86D3-19BB-3847-AA9D-B8BBDA26D77D}"/>
              </a:ext>
            </a:extLst>
          </p:cNvPr>
          <p:cNvSpPr>
            <a:spLocks noGrp="1"/>
          </p:cNvSpPr>
          <p:nvPr>
            <p:ph type="title"/>
          </p:nvPr>
        </p:nvSpPr>
        <p:spPr/>
        <p:txBody>
          <a:bodyPr/>
          <a:lstStyle/>
          <a:p>
            <a:r>
              <a:rPr lang="en-US"/>
              <a:t>Click to edit Master title style</a:t>
            </a:r>
          </a:p>
        </p:txBody>
      </p:sp>
      <p:sp>
        <p:nvSpPr>
          <p:cNvPr id="13" name="Text Placeholder 12">
            <a:extLst>
              <a:ext uri="{FF2B5EF4-FFF2-40B4-BE49-F238E27FC236}">
                <a16:creationId xmlns:a16="http://schemas.microsoft.com/office/drawing/2014/main" id="{EC4B97A2-5086-5A40-B290-DE6FED705A03}"/>
              </a:ext>
            </a:extLst>
          </p:cNvPr>
          <p:cNvSpPr>
            <a:spLocks noGrp="1"/>
          </p:cNvSpPr>
          <p:nvPr>
            <p:ph type="body" sz="quarter" idx="13"/>
          </p:nvPr>
        </p:nvSpPr>
        <p:spPr>
          <a:xfrm>
            <a:off x="628650" y="1793875"/>
            <a:ext cx="3786188" cy="3849688"/>
          </a:xfrm>
          <a:ln>
            <a:noFill/>
          </a:ln>
        </p:spPr>
        <p:style>
          <a:lnRef idx="2">
            <a:schemeClr val="accent3"/>
          </a:lnRef>
          <a:fillRef idx="1">
            <a:schemeClr val="lt1"/>
          </a:fillRef>
          <a:effectRef idx="0">
            <a:schemeClr val="accent3"/>
          </a:effectRef>
          <a:fontRef idx="minor">
            <a:schemeClr val="dk1"/>
          </a:fontRef>
        </p:style>
        <p:txBody>
          <a:bodyPr/>
          <a:lstStyle>
            <a:lvl1pPr marL="0" indent="0">
              <a:buNone/>
              <a:defRPr sz="1600">
                <a:latin typeface="Arial" panose="020B0604020202020204" pitchFamily="34" charset="0"/>
                <a:cs typeface="Arial" panose="020B0604020202020204" pitchFamily="34" charset="0"/>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Edit Master text styles</a:t>
            </a:r>
          </a:p>
        </p:txBody>
      </p:sp>
    </p:spTree>
    <p:extLst>
      <p:ext uri="{BB962C8B-B14F-4D97-AF65-F5344CB8AC3E}">
        <p14:creationId xmlns:p14="http://schemas.microsoft.com/office/powerpoint/2010/main" val="92721385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ravel Memori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04062D-340C-1B4A-93AA-80C947D4F1BB}"/>
              </a:ext>
            </a:extLst>
          </p:cNvPr>
          <p:cNvSpPr/>
          <p:nvPr userDrawn="1"/>
        </p:nvSpPr>
        <p:spPr>
          <a:xfrm>
            <a:off x="0" y="6176963"/>
            <a:ext cx="9144000" cy="6810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 </a:t>
            </a:r>
          </a:p>
        </p:txBody>
      </p:sp>
      <p:pic>
        <p:nvPicPr>
          <p:cNvPr id="4" name="Picture 3">
            <a:extLst>
              <a:ext uri="{FF2B5EF4-FFF2-40B4-BE49-F238E27FC236}">
                <a16:creationId xmlns:a16="http://schemas.microsoft.com/office/drawing/2014/main" id="{4715C656-AB8E-8440-86DD-685BD7A5822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08607" y="6311899"/>
            <a:ext cx="1521298" cy="371681"/>
          </a:xfrm>
          <a:prstGeom prst="rect">
            <a:avLst/>
          </a:prstGeom>
        </p:spPr>
      </p:pic>
      <p:sp>
        <p:nvSpPr>
          <p:cNvPr id="5" name="Content Placeholder 3">
            <a:extLst>
              <a:ext uri="{FF2B5EF4-FFF2-40B4-BE49-F238E27FC236}">
                <a16:creationId xmlns:a16="http://schemas.microsoft.com/office/drawing/2014/main" id="{8F526658-6BBD-4142-91FD-01DA6090F7E1}"/>
              </a:ext>
            </a:extLst>
          </p:cNvPr>
          <p:cNvSpPr>
            <a:spLocks noGrp="1"/>
          </p:cNvSpPr>
          <p:nvPr>
            <p:ph sz="quarter" idx="10"/>
          </p:nvPr>
        </p:nvSpPr>
        <p:spPr>
          <a:xfrm>
            <a:off x="339634" y="1843176"/>
            <a:ext cx="4350294" cy="4272824"/>
          </a:xfrm>
        </p:spPr>
        <p:txBody>
          <a:bodyPr/>
          <a:lstStyle>
            <a:lvl1pPr marL="0" indent="0">
              <a:buNone/>
              <a:defRPr sz="1200">
                <a:noFill/>
              </a:defRPr>
            </a:lvl1pPr>
          </a:lstStyle>
          <a:p>
            <a:pPr lvl="0"/>
            <a:endParaRPr lang="en-US" dirty="0"/>
          </a:p>
        </p:txBody>
      </p:sp>
      <p:sp>
        <p:nvSpPr>
          <p:cNvPr id="6" name="Content Placeholder 3">
            <a:extLst>
              <a:ext uri="{FF2B5EF4-FFF2-40B4-BE49-F238E27FC236}">
                <a16:creationId xmlns:a16="http://schemas.microsoft.com/office/drawing/2014/main" id="{CD52D7C3-EC84-964D-B8CC-BF782E6DEB7B}"/>
              </a:ext>
            </a:extLst>
          </p:cNvPr>
          <p:cNvSpPr>
            <a:spLocks noGrp="1"/>
          </p:cNvSpPr>
          <p:nvPr>
            <p:ph sz="quarter" idx="11"/>
          </p:nvPr>
        </p:nvSpPr>
        <p:spPr>
          <a:xfrm>
            <a:off x="4841965" y="336594"/>
            <a:ext cx="4075612" cy="2493692"/>
          </a:xfrm>
        </p:spPr>
        <p:txBody>
          <a:bodyPr/>
          <a:lstStyle>
            <a:lvl1pPr marL="0" indent="0">
              <a:buNone/>
              <a:defRPr sz="1200">
                <a:noFill/>
              </a:defRPr>
            </a:lvl1pPr>
          </a:lstStyle>
          <a:p>
            <a:pPr lvl="0"/>
            <a:endParaRPr lang="en-US" dirty="0"/>
          </a:p>
        </p:txBody>
      </p:sp>
      <p:sp>
        <p:nvSpPr>
          <p:cNvPr id="7" name="Content Placeholder 3">
            <a:extLst>
              <a:ext uri="{FF2B5EF4-FFF2-40B4-BE49-F238E27FC236}">
                <a16:creationId xmlns:a16="http://schemas.microsoft.com/office/drawing/2014/main" id="{F4E53CCB-368D-3E46-B3A0-D8B8348786D9}"/>
              </a:ext>
            </a:extLst>
          </p:cNvPr>
          <p:cNvSpPr>
            <a:spLocks noGrp="1"/>
          </p:cNvSpPr>
          <p:nvPr>
            <p:ph sz="quarter" idx="12"/>
          </p:nvPr>
        </p:nvSpPr>
        <p:spPr>
          <a:xfrm>
            <a:off x="4841965" y="2965222"/>
            <a:ext cx="4075612" cy="3165612"/>
          </a:xfrm>
        </p:spPr>
        <p:txBody>
          <a:bodyPr/>
          <a:lstStyle>
            <a:lvl1pPr marL="0" indent="0">
              <a:buNone/>
              <a:defRPr sz="1200">
                <a:noFill/>
              </a:defRPr>
            </a:lvl1pPr>
          </a:lstStyle>
          <a:p>
            <a:pPr lvl="0"/>
            <a:endParaRPr lang="en-US" dirty="0"/>
          </a:p>
        </p:txBody>
      </p:sp>
      <p:sp>
        <p:nvSpPr>
          <p:cNvPr id="8" name="Title 1">
            <a:extLst>
              <a:ext uri="{FF2B5EF4-FFF2-40B4-BE49-F238E27FC236}">
                <a16:creationId xmlns:a16="http://schemas.microsoft.com/office/drawing/2014/main" id="{88D2AD5B-5B9B-2340-B87E-F412985AA492}"/>
              </a:ext>
            </a:extLst>
          </p:cNvPr>
          <p:cNvSpPr txBox="1">
            <a:spLocks/>
          </p:cNvSpPr>
          <p:nvPr userDrawn="1"/>
        </p:nvSpPr>
        <p:spPr>
          <a:xfrm>
            <a:off x="339634" y="339079"/>
            <a:ext cx="4350294" cy="10061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0" i="0" kern="1200">
                <a:solidFill>
                  <a:schemeClr val="accent1"/>
                </a:solidFill>
                <a:latin typeface="Arial" panose="020B0604020202020204" pitchFamily="34" charset="0"/>
                <a:ea typeface="+mj-ea"/>
                <a:cs typeface="Arial" panose="020B0604020202020204" pitchFamily="34" charset="0"/>
              </a:defRPr>
            </a:lvl1pPr>
          </a:lstStyle>
          <a:p>
            <a:r>
              <a:rPr lang="en-US" b="1" dirty="0">
                <a:solidFill>
                  <a:srgbClr val="093254"/>
                </a:solidFill>
                <a:latin typeface="Georgia" panose="02040502050405020303" pitchFamily="18" charset="0"/>
              </a:rPr>
              <a:t>My Favorite Travel Memories</a:t>
            </a:r>
          </a:p>
        </p:txBody>
      </p:sp>
    </p:spTree>
    <p:extLst>
      <p:ext uri="{BB962C8B-B14F-4D97-AF65-F5344CB8AC3E}">
        <p14:creationId xmlns:p14="http://schemas.microsoft.com/office/powerpoint/2010/main" val="235334123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43000" y="3602038"/>
            <a:ext cx="6858000" cy="1655762"/>
          </a:xfrm>
        </p:spPr>
        <p:txBody>
          <a:bodyPr>
            <a:noAutofit/>
          </a:bodyPr>
          <a:lstStyle>
            <a:lvl1pPr marL="0" indent="0" algn="ctr">
              <a:buNone/>
              <a:defRPr sz="2400" b="0" i="0">
                <a:solidFill>
                  <a:schemeClr val="accent4"/>
                </a:solidFill>
                <a:latin typeface="DIN Pro Light" panose="020B0504020101010102"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26232541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2.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3.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4.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50365652"/>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3" r:id="rId5"/>
    <p:sldLayoutId id="2147483700" r:id="rId6"/>
    <p:sldLayoutId id="2147483702" r:id="rId7"/>
    <p:sldLayoutId id="2147483701" r:id="rId8"/>
    <p:sldLayoutId id="2147483685" r:id="rId9"/>
    <p:sldLayoutId id="2147483690" r:id="rId10"/>
  </p:sldLayoutIdLst>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xStyles>
    <p:titleStyle>
      <a:lvl1pPr algn="l" defTabSz="914400" rtl="0" eaLnBrk="1" latinLnBrk="0" hangingPunct="1">
        <a:lnSpc>
          <a:spcPct val="90000"/>
        </a:lnSpc>
        <a:spcBef>
          <a:spcPct val="0"/>
        </a:spcBef>
        <a:buNone/>
        <a:defRPr sz="3200" b="0" i="0" kern="1200">
          <a:solidFill>
            <a:schemeClr val="accent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STIXGeneral-Regular" pitchFamily="2" charset="2"/>
        <a:buChar char="⎯"/>
        <a:defRPr sz="2800" b="0" i="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STIXGeneral-Regular" pitchFamily="2" charset="2"/>
        <a:buChar char="⎯"/>
        <a:defRPr sz="2400" b="0" i="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STIXGeneral-Regular" pitchFamily="2" charset="2"/>
        <a:buChar char="⎯"/>
        <a:defRPr sz="2000" b="0" i="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STIXGeneral-Regular" pitchFamily="2" charset="2"/>
        <a:buChar char="⎯"/>
        <a:defRPr sz="1800" b="0" i="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STIXGeneral-Regular" pitchFamily="2" charset="2"/>
        <a:buChar char="⎯"/>
        <a:defRPr sz="1800" b="0" i="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58034171"/>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Lst>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xStyles>
    <p:titleStyle>
      <a:lvl1pPr algn="l" defTabSz="914400" rtl="0" eaLnBrk="1" latinLnBrk="0" hangingPunct="1">
        <a:lnSpc>
          <a:spcPct val="90000"/>
        </a:lnSpc>
        <a:spcBef>
          <a:spcPct val="0"/>
        </a:spcBef>
        <a:buNone/>
        <a:defRPr sz="3200" b="0" i="0" kern="1200">
          <a:solidFill>
            <a:schemeClr val="accent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3346857"/>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Lst>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xStyles>
    <p:titleStyle>
      <a:lvl1pPr algn="l" defTabSz="914400" rtl="0" eaLnBrk="1" latinLnBrk="0" hangingPunct="1">
        <a:lnSpc>
          <a:spcPct val="90000"/>
        </a:lnSpc>
        <a:spcBef>
          <a:spcPct val="0"/>
        </a:spcBef>
        <a:buNone/>
        <a:defRPr sz="3200" b="0" i="0" kern="1200">
          <a:solidFill>
            <a:schemeClr val="accent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82351873"/>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Lst>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xStyles>
    <p:titleStyle>
      <a:lvl1pPr algn="l" defTabSz="914400" rtl="0" eaLnBrk="1" latinLnBrk="0" hangingPunct="1">
        <a:lnSpc>
          <a:spcPct val="90000"/>
        </a:lnSpc>
        <a:spcBef>
          <a:spcPct val="0"/>
        </a:spcBef>
        <a:buNone/>
        <a:defRPr sz="3200" b="0" i="0" kern="1200">
          <a:solidFill>
            <a:schemeClr val="accent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STIXGeneral-Regular" pitchFamily="2" charset="2"/>
        <a:buChar char="⎯"/>
        <a:defRPr sz="2800" b="0" i="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STIXGeneral-Regular" pitchFamily="2" charset="2"/>
        <a:buChar char="⎯"/>
        <a:defRPr sz="2400" b="0" i="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STIXGeneral-Regular" pitchFamily="2" charset="2"/>
        <a:buChar char="⎯"/>
        <a:defRPr sz="2000" b="0" i="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STIXGeneral-Regular" pitchFamily="2" charset="2"/>
        <a:buChar char="⎯"/>
        <a:defRPr sz="1800" b="0" i="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STIXGeneral-Regular" pitchFamily="2" charset="2"/>
        <a:buChar char="⎯"/>
        <a:defRPr sz="1800" b="0" i="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jpe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11.xml"/><Relationship Id="rId6" Type="http://schemas.openxmlformats.org/officeDocument/2006/relationships/image" Target="../media/image9.png"/><Relationship Id="rId11" Type="http://schemas.openxmlformats.org/officeDocument/2006/relationships/image" Target="../media/image14.jpeg"/><Relationship Id="rId5" Type="http://schemas.openxmlformats.org/officeDocument/2006/relationships/image" Target="../media/image8.jpe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jpeg"/><Relationship Id="rId1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emf"/><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1.xml"/><Relationship Id="rId1" Type="http://schemas.openxmlformats.org/officeDocument/2006/relationships/video" Target="https://player.vimeo.com/video/669248312?h=c52fd8b642&amp;app_id=122963" TargetMode="Externa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image" Target="../media/image52.png"/></Relationships>
</file>

<file path=ppt/slides/_rels/slide12.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13.xml.rels><?xml version="1.0" encoding="UTF-8" standalone="yes"?>
<Relationships xmlns="http://schemas.openxmlformats.org/package/2006/relationships"><Relationship Id="rId8" Type="http://schemas.openxmlformats.org/officeDocument/2006/relationships/image" Target="../media/image64.emf"/><Relationship Id="rId3" Type="http://schemas.openxmlformats.org/officeDocument/2006/relationships/image" Target="../media/image59.png"/><Relationship Id="rId7" Type="http://schemas.openxmlformats.org/officeDocument/2006/relationships/image" Target="../media/image63.emf"/><Relationship Id="rId2" Type="http://schemas.openxmlformats.org/officeDocument/2006/relationships/image" Target="../media/image58.emf"/><Relationship Id="rId1" Type="http://schemas.openxmlformats.org/officeDocument/2006/relationships/slideLayout" Target="../slideLayouts/slideLayout24.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4.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65.jpg"/><Relationship Id="rId1" Type="http://schemas.openxmlformats.org/officeDocument/2006/relationships/slideLayout" Target="../slideLayouts/slideLayout6.xml"/><Relationship Id="rId4" Type="http://schemas.openxmlformats.org/officeDocument/2006/relationships/image" Target="../media/image66.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7.png"/><Relationship Id="rId1" Type="http://schemas.openxmlformats.org/officeDocument/2006/relationships/slideLayout" Target="../slideLayouts/slideLayout11.xml"/><Relationship Id="rId5" Type="http://schemas.openxmlformats.org/officeDocument/2006/relationships/image" Target="../media/image68.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70.png"/><Relationship Id="rId7" Type="http://schemas.openxmlformats.org/officeDocument/2006/relationships/image" Target="../media/image74.emf"/><Relationship Id="rId2" Type="http://schemas.openxmlformats.org/officeDocument/2006/relationships/image" Target="../media/image69.png"/><Relationship Id="rId1" Type="http://schemas.openxmlformats.org/officeDocument/2006/relationships/slideLayout" Target="../slideLayouts/slideLayout17.xml"/><Relationship Id="rId6" Type="http://schemas.openxmlformats.org/officeDocument/2006/relationships/image" Target="../media/image73.emf"/><Relationship Id="rId5"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2.xml"/><Relationship Id="rId1" Type="http://schemas.openxmlformats.org/officeDocument/2006/relationships/video" Target="https://player.vimeo.com/video/667814295?h=6864afca39&amp;app_id=122963" TargetMode="External"/><Relationship Id="rId4" Type="http://schemas.openxmlformats.org/officeDocument/2006/relationships/image" Target="../media/image21.jpeg"/></Relationships>
</file>

<file path=ppt/slides/_rels/slide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eg"/><Relationship Id="rId1" Type="http://schemas.openxmlformats.org/officeDocument/2006/relationships/slideLayout" Target="../slideLayouts/slideLayout6.xml"/><Relationship Id="rId5" Type="http://schemas.openxmlformats.org/officeDocument/2006/relationships/image" Target="../media/image25.emf"/><Relationship Id="rId4" Type="http://schemas.openxmlformats.org/officeDocument/2006/relationships/image" Target="../media/image24.jpg"/></Relationships>
</file>

<file path=ppt/slides/_rels/slide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6.jpg"/><Relationship Id="rId1" Type="http://schemas.openxmlformats.org/officeDocument/2006/relationships/slideLayout" Target="../slideLayouts/slideLayout6.xml"/><Relationship Id="rId5" Type="http://schemas.openxmlformats.org/officeDocument/2006/relationships/image" Target="../media/image28.jpg"/><Relationship Id="rId4" Type="http://schemas.openxmlformats.org/officeDocument/2006/relationships/image" Target="../media/image27.jpg"/></Relationships>
</file>

<file path=ppt/slides/_rels/slide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6.xml"/><Relationship Id="rId5" Type="http://schemas.openxmlformats.org/officeDocument/2006/relationships/image" Target="../media/image25.emf"/><Relationship Id="rId4" Type="http://schemas.openxmlformats.org/officeDocument/2006/relationships/image" Target="../media/image31.jpg"/></Relationships>
</file>

<file path=ppt/slides/_rels/slide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32.jpg"/><Relationship Id="rId1" Type="http://schemas.openxmlformats.org/officeDocument/2006/relationships/slideLayout" Target="../slideLayouts/slideLayout6.xml"/><Relationship Id="rId5" Type="http://schemas.openxmlformats.org/officeDocument/2006/relationships/image" Target="../media/image34.jpg"/><Relationship Id="rId4" Type="http://schemas.openxmlformats.org/officeDocument/2006/relationships/image" Target="../media/image33.jpg"/></Relationships>
</file>

<file path=ppt/slides/_rels/slide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6.xml"/><Relationship Id="rId6" Type="http://schemas.openxmlformats.org/officeDocument/2006/relationships/image" Target="../media/image25.emf"/><Relationship Id="rId5" Type="http://schemas.openxmlformats.org/officeDocument/2006/relationships/image" Target="../media/image38.jpg"/><Relationship Id="rId4" Type="http://schemas.openxmlformats.org/officeDocument/2006/relationships/image" Target="../media/image37.jpg"/></Relationships>
</file>

<file path=ppt/slides/_rels/slide9.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jpeg"/><Relationship Id="rId12" Type="http://schemas.openxmlformats.org/officeDocument/2006/relationships/image" Target="../media/image48.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2.png"/><Relationship Id="rId11" Type="http://schemas.openxmlformats.org/officeDocument/2006/relationships/image" Target="../media/image47.jpeg"/><Relationship Id="rId5" Type="http://schemas.openxmlformats.org/officeDocument/2006/relationships/image" Target="../media/image41.jpe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1D3CA">
            <a:alpha val="75000"/>
          </a:srgb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E6CB4A-9EC3-404B-BCD0-EC24F5E9F7A9}"/>
              </a:ext>
            </a:extLst>
          </p:cNvPr>
          <p:cNvSpPr/>
          <p:nvPr/>
        </p:nvSpPr>
        <p:spPr>
          <a:xfrm>
            <a:off x="0" y="1"/>
            <a:ext cx="381304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32"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5" name="Picture 4" descr="A picture containing tableware, plate, drawing&#10;&#10;Description automatically generated">
            <a:extLst>
              <a:ext uri="{FF2B5EF4-FFF2-40B4-BE49-F238E27FC236}">
                <a16:creationId xmlns:a16="http://schemas.microsoft.com/office/drawing/2014/main" id="{03484A9C-66E2-004C-A0EF-5056B0E6133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5048" y="844626"/>
            <a:ext cx="2330994" cy="569504"/>
          </a:xfrm>
          <a:prstGeom prst="rect">
            <a:avLst/>
          </a:prstGeom>
        </p:spPr>
      </p:pic>
      <p:pic>
        <p:nvPicPr>
          <p:cNvPr id="12" name="Picture 11">
            <a:extLst>
              <a:ext uri="{FF2B5EF4-FFF2-40B4-BE49-F238E27FC236}">
                <a16:creationId xmlns:a16="http://schemas.microsoft.com/office/drawing/2014/main" id="{152C1214-5CE1-8F41-9648-C9924653974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079843" y="5307392"/>
            <a:ext cx="3123312" cy="2477463"/>
          </a:xfrm>
          <a:prstGeom prst="rect">
            <a:avLst/>
          </a:prstGeom>
        </p:spPr>
      </p:pic>
      <p:pic>
        <p:nvPicPr>
          <p:cNvPr id="13" name="Picture 12">
            <a:extLst>
              <a:ext uri="{FF2B5EF4-FFF2-40B4-BE49-F238E27FC236}">
                <a16:creationId xmlns:a16="http://schemas.microsoft.com/office/drawing/2014/main" id="{496147AC-22F9-8547-856D-541D6E8E185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7370193" y="-637703"/>
            <a:ext cx="3123312" cy="2270848"/>
          </a:xfrm>
          <a:prstGeom prst="rect">
            <a:avLst/>
          </a:prstGeom>
        </p:spPr>
      </p:pic>
      <p:pic>
        <p:nvPicPr>
          <p:cNvPr id="26" name="Picture 25">
            <a:extLst>
              <a:ext uri="{FF2B5EF4-FFF2-40B4-BE49-F238E27FC236}">
                <a16:creationId xmlns:a16="http://schemas.microsoft.com/office/drawing/2014/main" id="{F5BC8A63-0486-E747-B1E5-29B40E672E3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30837" y="777338"/>
            <a:ext cx="4473534" cy="2982356"/>
          </a:xfrm>
          <a:prstGeom prst="rect">
            <a:avLst/>
          </a:prstGeom>
        </p:spPr>
      </p:pic>
      <p:pic>
        <p:nvPicPr>
          <p:cNvPr id="28" name="Picture 27">
            <a:extLst>
              <a:ext uri="{FF2B5EF4-FFF2-40B4-BE49-F238E27FC236}">
                <a16:creationId xmlns:a16="http://schemas.microsoft.com/office/drawing/2014/main" id="{1BF361B8-B36A-0845-8507-8D950142181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581047" y="758288"/>
            <a:ext cx="4523324" cy="3056107"/>
          </a:xfrm>
          <a:prstGeom prst="rect">
            <a:avLst/>
          </a:prstGeom>
        </p:spPr>
      </p:pic>
      <p:pic>
        <p:nvPicPr>
          <p:cNvPr id="29" name="Picture 28">
            <a:extLst>
              <a:ext uri="{FF2B5EF4-FFF2-40B4-BE49-F238E27FC236}">
                <a16:creationId xmlns:a16="http://schemas.microsoft.com/office/drawing/2014/main" id="{44533429-76F9-2440-BFBE-632295F98C6F}"/>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6477265" y="329826"/>
            <a:ext cx="578689" cy="569821"/>
          </a:xfrm>
          <a:prstGeom prst="rect">
            <a:avLst/>
          </a:prstGeom>
        </p:spPr>
      </p:pic>
      <p:pic>
        <p:nvPicPr>
          <p:cNvPr id="36" name="Picture 35">
            <a:extLst>
              <a:ext uri="{FF2B5EF4-FFF2-40B4-BE49-F238E27FC236}">
                <a16:creationId xmlns:a16="http://schemas.microsoft.com/office/drawing/2014/main" id="{5CCCDBA0-FB9B-054C-BCD0-08CB92946BA1}"/>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8004841" y="5740465"/>
            <a:ext cx="578690" cy="569821"/>
          </a:xfrm>
          <a:prstGeom prst="rect">
            <a:avLst/>
          </a:prstGeom>
        </p:spPr>
      </p:pic>
      <p:pic>
        <p:nvPicPr>
          <p:cNvPr id="37" name="Picture 36">
            <a:extLst>
              <a:ext uri="{FF2B5EF4-FFF2-40B4-BE49-F238E27FC236}">
                <a16:creationId xmlns:a16="http://schemas.microsoft.com/office/drawing/2014/main" id="{1A362D5F-522F-3B41-BAA3-73BA652C4DF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048567" y="3510405"/>
            <a:ext cx="2972574" cy="1999779"/>
          </a:xfrm>
          <a:prstGeom prst="rect">
            <a:avLst/>
          </a:prstGeom>
        </p:spPr>
      </p:pic>
      <p:pic>
        <p:nvPicPr>
          <p:cNvPr id="38" name="Picture 37">
            <a:extLst>
              <a:ext uri="{FF2B5EF4-FFF2-40B4-BE49-F238E27FC236}">
                <a16:creationId xmlns:a16="http://schemas.microsoft.com/office/drawing/2014/main" id="{8F9F22DF-5767-C14D-A3B0-9E8F15BF1A5F}"/>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023032" y="3483572"/>
            <a:ext cx="3011657" cy="2055187"/>
          </a:xfrm>
          <a:prstGeom prst="rect">
            <a:avLst/>
          </a:prstGeom>
        </p:spPr>
      </p:pic>
      <p:pic>
        <p:nvPicPr>
          <p:cNvPr id="39" name="Picture 38">
            <a:extLst>
              <a:ext uri="{FF2B5EF4-FFF2-40B4-BE49-F238E27FC236}">
                <a16:creationId xmlns:a16="http://schemas.microsoft.com/office/drawing/2014/main" id="{46A1F8C1-828B-D246-AB0D-18165D213691}"/>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t="16685" b="16685"/>
          <a:stretch/>
        </p:blipFill>
        <p:spPr>
          <a:xfrm>
            <a:off x="7420534" y="2411255"/>
            <a:ext cx="1332466" cy="1332466"/>
          </a:xfrm>
          <a:prstGeom prst="ellipse">
            <a:avLst/>
          </a:prstGeom>
        </p:spPr>
      </p:pic>
      <p:pic>
        <p:nvPicPr>
          <p:cNvPr id="41" name="Picture 40">
            <a:extLst>
              <a:ext uri="{FF2B5EF4-FFF2-40B4-BE49-F238E27FC236}">
                <a16:creationId xmlns:a16="http://schemas.microsoft.com/office/drawing/2014/main" id="{E3502E14-2705-A940-9094-13FB0AD89F16}"/>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375044" y="2370172"/>
            <a:ext cx="1450967" cy="1450967"/>
          </a:xfrm>
          <a:prstGeom prst="ellipse">
            <a:avLst/>
          </a:prstGeom>
        </p:spPr>
      </p:pic>
      <p:grpSp>
        <p:nvGrpSpPr>
          <p:cNvPr id="18" name="Group 17">
            <a:extLst>
              <a:ext uri="{FF2B5EF4-FFF2-40B4-BE49-F238E27FC236}">
                <a16:creationId xmlns:a16="http://schemas.microsoft.com/office/drawing/2014/main" id="{24D21A4C-BE07-B740-91A2-B7DB0A0FB2EA}"/>
              </a:ext>
            </a:extLst>
          </p:cNvPr>
          <p:cNvGrpSpPr/>
          <p:nvPr/>
        </p:nvGrpSpPr>
        <p:grpSpPr>
          <a:xfrm>
            <a:off x="4305867" y="4865678"/>
            <a:ext cx="1159697" cy="1159697"/>
            <a:chOff x="8019991" y="2540506"/>
            <a:chExt cx="1159697" cy="1159697"/>
          </a:xfrm>
        </p:grpSpPr>
        <p:pic>
          <p:nvPicPr>
            <p:cNvPr id="19" name="Picture 18">
              <a:extLst>
                <a:ext uri="{FF2B5EF4-FFF2-40B4-BE49-F238E27FC236}">
                  <a16:creationId xmlns:a16="http://schemas.microsoft.com/office/drawing/2014/main" id="{33286438-C205-BB42-8F32-8DD46AEBFEA6}"/>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l="19444" r="19444"/>
            <a:stretch/>
          </p:blipFill>
          <p:spPr>
            <a:xfrm>
              <a:off x="8056074" y="2574481"/>
              <a:ext cx="1087926" cy="1087926"/>
            </a:xfrm>
            <a:prstGeom prst="ellipse">
              <a:avLst/>
            </a:prstGeom>
          </p:spPr>
        </p:pic>
        <p:pic>
          <p:nvPicPr>
            <p:cNvPr id="20" name="Picture 19">
              <a:extLst>
                <a:ext uri="{FF2B5EF4-FFF2-40B4-BE49-F238E27FC236}">
                  <a16:creationId xmlns:a16="http://schemas.microsoft.com/office/drawing/2014/main" id="{16A0C321-27FC-9744-8D36-D43C7986B0EA}"/>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8019991" y="2540506"/>
              <a:ext cx="1159697" cy="1159697"/>
            </a:xfrm>
            <a:prstGeom prst="ellipse">
              <a:avLst/>
            </a:prstGeom>
          </p:spPr>
        </p:pic>
      </p:grpSp>
      <p:sp>
        <p:nvSpPr>
          <p:cNvPr id="21" name="Title 1">
            <a:extLst>
              <a:ext uri="{FF2B5EF4-FFF2-40B4-BE49-F238E27FC236}">
                <a16:creationId xmlns:a16="http://schemas.microsoft.com/office/drawing/2014/main" id="{F7B208E6-0065-4894-9078-338EBDCB79CE}"/>
              </a:ext>
            </a:extLst>
          </p:cNvPr>
          <p:cNvSpPr txBox="1">
            <a:spLocks/>
          </p:cNvSpPr>
          <p:nvPr/>
        </p:nvSpPr>
        <p:spPr>
          <a:xfrm>
            <a:off x="216757" y="2171114"/>
            <a:ext cx="3328264" cy="40010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0" i="0" kern="1200">
                <a:solidFill>
                  <a:schemeClr val="accent1"/>
                </a:solidFill>
                <a:latin typeface="Arial" panose="020B0604020202020204" pitchFamily="34" charset="0"/>
                <a:ea typeface="+mj-ea"/>
                <a:cs typeface="Arial" panose="020B0604020202020204" pitchFamily="34" charset="0"/>
              </a:defRPr>
            </a:lvl1pPr>
          </a:lstStyle>
          <a:p>
            <a:pPr>
              <a:lnSpc>
                <a:spcPct val="100000"/>
              </a:lnSpc>
            </a:pPr>
            <a:r>
              <a:rPr lang="en-US" sz="2600" b="1" dirty="0" err="1">
                <a:solidFill>
                  <a:schemeClr val="accent3"/>
                </a:solidFill>
                <a:latin typeface="Georgia" panose="02040502050405020303" pitchFamily="18" charset="0"/>
              </a:rPr>
              <a:t>Sauganash</a:t>
            </a:r>
            <a:r>
              <a:rPr lang="en-US" sz="2600" b="1" dirty="0">
                <a:solidFill>
                  <a:schemeClr val="accent3"/>
                </a:solidFill>
                <a:latin typeface="Georgia" panose="02040502050405020303" pitchFamily="18" charset="0"/>
              </a:rPr>
              <a:t> Elementary School’s</a:t>
            </a:r>
            <a:br>
              <a:rPr lang="en-US" sz="2600" b="1" dirty="0">
                <a:solidFill>
                  <a:schemeClr val="accent3"/>
                </a:solidFill>
                <a:latin typeface="Georgia" panose="02040502050405020303" pitchFamily="18" charset="0"/>
              </a:rPr>
            </a:br>
            <a:r>
              <a:rPr lang="en-US" sz="2600" b="1" dirty="0">
                <a:solidFill>
                  <a:schemeClr val="accent3"/>
                </a:solidFill>
                <a:latin typeface="Georgia" panose="02040502050405020303" pitchFamily="18" charset="0"/>
              </a:rPr>
              <a:t>Washington D.C.</a:t>
            </a:r>
            <a:br>
              <a:rPr lang="en-US" sz="2600" b="1" dirty="0">
                <a:solidFill>
                  <a:schemeClr val="accent3"/>
                </a:solidFill>
                <a:latin typeface="Georgia" panose="02040502050405020303" pitchFamily="18" charset="0"/>
              </a:rPr>
            </a:br>
            <a:r>
              <a:rPr lang="en-US" sz="2600" b="1" dirty="0">
                <a:solidFill>
                  <a:schemeClr val="accent3"/>
                </a:solidFill>
                <a:latin typeface="Georgia" panose="02040502050405020303" pitchFamily="18" charset="0"/>
              </a:rPr>
              <a:t>Trip Meeting</a:t>
            </a:r>
            <a:br>
              <a:rPr lang="en-US" dirty="0">
                <a:solidFill>
                  <a:schemeClr val="accent2"/>
                </a:solidFill>
              </a:rPr>
            </a:br>
            <a:br>
              <a:rPr lang="en-US" sz="1500" dirty="0">
                <a:solidFill>
                  <a:schemeClr val="accent2"/>
                </a:solidFill>
              </a:rPr>
            </a:br>
            <a:endParaRPr lang="en-US" sz="2200" dirty="0">
              <a:solidFill>
                <a:schemeClr val="accent2"/>
              </a:solidFill>
            </a:endParaRPr>
          </a:p>
        </p:txBody>
      </p:sp>
    </p:spTree>
    <p:extLst>
      <p:ext uri="{BB962C8B-B14F-4D97-AF65-F5344CB8AC3E}">
        <p14:creationId xmlns:p14="http://schemas.microsoft.com/office/powerpoint/2010/main" val="322188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F3BE277-98C1-4213-8178-2E7AD0714788}"/>
              </a:ext>
            </a:extLst>
          </p:cNvPr>
          <p:cNvSpPr txBox="1">
            <a:spLocks/>
          </p:cNvSpPr>
          <p:nvPr/>
        </p:nvSpPr>
        <p:spPr>
          <a:xfrm>
            <a:off x="472271" y="452576"/>
            <a:ext cx="6622542" cy="1069980"/>
          </a:xfrm>
          <a:prstGeom prst="rect">
            <a:avLst/>
          </a:prstGeom>
        </p:spPr>
        <p:txBody>
          <a:bodyPr/>
          <a:lstStyle>
            <a:lvl1pPr algn="l" defTabSz="914400" rtl="0" eaLnBrk="1" latinLnBrk="0" hangingPunct="1">
              <a:lnSpc>
                <a:spcPct val="90000"/>
              </a:lnSpc>
              <a:spcBef>
                <a:spcPct val="0"/>
              </a:spcBef>
              <a:buNone/>
              <a:defRPr sz="3200" b="0" i="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Georgia" panose="02040502050405020303" pitchFamily="18" charset="0"/>
                <a:ea typeface="+mj-ea"/>
                <a:cs typeface="Arial" panose="020B0604020202020204" pitchFamily="34" charset="0"/>
              </a:rPr>
              <a:t>Our Trip Details</a:t>
            </a:r>
          </a:p>
        </p:txBody>
      </p:sp>
      <p:sp>
        <p:nvSpPr>
          <p:cNvPr id="16" name="Title 1">
            <a:extLst>
              <a:ext uri="{FF2B5EF4-FFF2-40B4-BE49-F238E27FC236}">
                <a16:creationId xmlns:a16="http://schemas.microsoft.com/office/drawing/2014/main" id="{F2518687-BDBD-4F57-8399-1D4166545497}"/>
              </a:ext>
            </a:extLst>
          </p:cNvPr>
          <p:cNvSpPr txBox="1">
            <a:spLocks/>
          </p:cNvSpPr>
          <p:nvPr/>
        </p:nvSpPr>
        <p:spPr>
          <a:xfrm>
            <a:off x="491519" y="900994"/>
            <a:ext cx="8199459" cy="4528768"/>
          </a:xfrm>
          <a:prstGeom prst="rect">
            <a:avLst/>
          </a:prstGeom>
        </p:spPr>
        <p:txBody>
          <a:bodyPr vert="horz" wrap="square" lIns="91440" tIns="45720" rIns="91440" bIns="45720" rtlCol="0" anchor="ctr">
            <a:noAutofit/>
          </a:bodyPr>
          <a:lstStyle>
            <a:lvl1pPr algn="l" defTabSz="914400" rtl="0" eaLnBrk="1" latinLnBrk="0" hangingPunct="1">
              <a:lnSpc>
                <a:spcPct val="90000"/>
              </a:lnSpc>
              <a:spcBef>
                <a:spcPct val="0"/>
              </a:spcBef>
              <a:buNone/>
              <a:defRPr sz="3200" b="0" i="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900" b="1" i="0" u="none" strike="noStrike" kern="1200" cap="none" spc="0" normalizeH="0" baseline="0" noProof="0" dirty="0">
                <a:ln>
                  <a:noFill/>
                </a:ln>
                <a:solidFill>
                  <a:srgbClr val="71CC98"/>
                </a:solidFill>
                <a:effectLst/>
                <a:uLnTx/>
                <a:uFillTx/>
                <a:latin typeface="Arial" panose="020B0604020202020204" pitchFamily="34" charset="0"/>
                <a:ea typeface="+mj-ea"/>
                <a:cs typeface="Arial" panose="020B0604020202020204" pitchFamily="34" charset="0"/>
              </a:rPr>
              <a:t>Trip Dates: </a:t>
            </a:r>
            <a:r>
              <a:rPr kumimoji="0" lang="en-US" sz="1900" b="0"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October 11 – 13, 2024</a:t>
            </a:r>
          </a:p>
          <a:p>
            <a:pPr marL="0" marR="0" lvl="0" indent="0" algn="l" defTabSz="914400" rtl="0" eaLnBrk="1" fontAlgn="auto" latinLnBrk="0" hangingPunct="1">
              <a:lnSpc>
                <a:spcPct val="90000"/>
              </a:lnSpc>
              <a:spcBef>
                <a:spcPct val="0"/>
              </a:spcBef>
              <a:spcAft>
                <a:spcPts val="0"/>
              </a:spcAft>
              <a:buClrTx/>
              <a:buSzTx/>
              <a:buFontTx/>
              <a:buNone/>
              <a:tabLst/>
              <a:defRPr/>
            </a:pPr>
            <a:br>
              <a:rPr kumimoji="0" lang="en-US" sz="1900" b="0" i="0" u="none" strike="noStrike" kern="1200" cap="none" spc="0" normalizeH="0" baseline="0" noProof="0" dirty="0">
                <a:ln>
                  <a:noFill/>
                </a:ln>
                <a:solidFill>
                  <a:srgbClr val="093254"/>
                </a:solidFill>
                <a:effectLst/>
                <a:uLnTx/>
                <a:uFillTx/>
                <a:latin typeface="Arial" panose="020B0604020202020204" pitchFamily="34" charset="0"/>
                <a:ea typeface="+mj-ea"/>
                <a:cs typeface="Arial" panose="020B0604020202020204" pitchFamily="34" charset="0"/>
              </a:rPr>
            </a:br>
            <a:r>
              <a:rPr kumimoji="0" lang="en-US" sz="1900" b="1" i="0" u="none" strike="noStrike" kern="1200" cap="none" spc="0" normalizeH="0" baseline="0" noProof="0" dirty="0">
                <a:ln>
                  <a:noFill/>
                </a:ln>
                <a:solidFill>
                  <a:srgbClr val="71CC98"/>
                </a:solidFill>
                <a:effectLst/>
                <a:uLnTx/>
                <a:uFillTx/>
                <a:latin typeface="Arial" panose="020B0604020202020204" pitchFamily="34" charset="0"/>
                <a:ea typeface="+mj-ea"/>
                <a:cs typeface="Arial" panose="020B0604020202020204" pitchFamily="34" charset="0"/>
              </a:rPr>
              <a:t>Price: </a:t>
            </a:r>
            <a:r>
              <a:rPr kumimoji="0" lang="en-US" sz="1900" b="0"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$1,730</a:t>
            </a:r>
          </a:p>
          <a:p>
            <a:pPr marL="0" marR="0" lvl="0" indent="0" algn="l" defTabSz="914400" rtl="0" eaLnBrk="1" fontAlgn="auto" latinLnBrk="0" hangingPunct="1">
              <a:lnSpc>
                <a:spcPct val="90000"/>
              </a:lnSpc>
              <a:spcBef>
                <a:spcPct val="0"/>
              </a:spcBef>
              <a:spcAft>
                <a:spcPts val="0"/>
              </a:spcAft>
              <a:buClrTx/>
              <a:buSzTx/>
              <a:buFontTx/>
              <a:buNone/>
              <a:tabLst/>
              <a:defRPr/>
            </a:pPr>
            <a:br>
              <a:rPr kumimoji="0" lang="en-US" sz="1900" b="0" i="0" u="none" strike="noStrike" kern="1200" cap="none" spc="0" normalizeH="0" baseline="0" noProof="0" dirty="0">
                <a:ln>
                  <a:noFill/>
                </a:ln>
                <a:solidFill>
                  <a:srgbClr val="093254"/>
                </a:solidFill>
                <a:effectLst/>
                <a:uLnTx/>
                <a:uFillTx/>
                <a:latin typeface="Arial" panose="020B0604020202020204" pitchFamily="34" charset="0"/>
                <a:ea typeface="+mj-ea"/>
                <a:cs typeface="Arial" panose="020B0604020202020204" pitchFamily="34" charset="0"/>
              </a:rPr>
            </a:br>
            <a:r>
              <a:rPr kumimoji="0" lang="en-US" sz="1900" b="1" i="0" u="none" strike="noStrike" kern="1200" cap="none" spc="0" normalizeH="0" baseline="0" noProof="0" dirty="0">
                <a:ln>
                  <a:noFill/>
                </a:ln>
                <a:solidFill>
                  <a:srgbClr val="71CC98"/>
                </a:solidFill>
                <a:effectLst/>
                <a:uLnTx/>
                <a:uFillTx/>
                <a:latin typeface="Arial" panose="020B0604020202020204" pitchFamily="34" charset="0"/>
                <a:ea typeface="+mj-ea"/>
                <a:cs typeface="Arial" panose="020B0604020202020204" pitchFamily="34" charset="0"/>
              </a:rPr>
              <a:t>Deposit:  </a:t>
            </a:r>
            <a:r>
              <a:rPr kumimoji="0" lang="en-US" sz="1900" b="0"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$49</a:t>
            </a:r>
            <a:r>
              <a:rPr kumimoji="0" lang="en-US" sz="1900" b="0" i="0" u="none" strike="noStrike" kern="1200" cap="none" spc="0" normalizeH="0" baseline="0" noProof="0" dirty="0">
                <a:ln>
                  <a:noFill/>
                </a:ln>
                <a:solidFill>
                  <a:srgbClr val="093254"/>
                </a:solidFill>
                <a:effectLst/>
                <a:uLnTx/>
                <a:uFillTx/>
                <a:latin typeface="Arial" panose="020B0604020202020204" pitchFamily="34" charset="0"/>
                <a:ea typeface="+mj-ea"/>
                <a:cs typeface="Arial" panose="020B0604020202020204" pitchFamily="34" charset="0"/>
              </a:rPr>
              <a:t>required to secure your spot!</a:t>
            </a:r>
          </a:p>
          <a:p>
            <a:pPr marL="0" marR="0" lvl="0" indent="0" algn="l" defTabSz="914400" rtl="0" eaLnBrk="1" fontAlgn="auto" latinLnBrk="0" hangingPunct="1">
              <a:lnSpc>
                <a:spcPct val="90000"/>
              </a:lnSpc>
              <a:spcBef>
                <a:spcPct val="0"/>
              </a:spcBef>
              <a:spcAft>
                <a:spcPts val="0"/>
              </a:spcAft>
              <a:buClrTx/>
              <a:buSzTx/>
              <a:buFontTx/>
              <a:buNone/>
              <a:tabLst/>
              <a:defRPr/>
            </a:pPr>
            <a:br>
              <a:rPr kumimoji="0" lang="en-US" sz="1900" b="0" i="0" u="none" strike="noStrike" kern="1200" cap="none" spc="0" normalizeH="0" baseline="0" noProof="0" dirty="0">
                <a:ln>
                  <a:noFill/>
                </a:ln>
                <a:solidFill>
                  <a:srgbClr val="093254"/>
                </a:solidFill>
                <a:effectLst/>
                <a:uLnTx/>
                <a:uFillTx/>
                <a:latin typeface="Arial" panose="020B0604020202020204" pitchFamily="34" charset="0"/>
                <a:ea typeface="+mj-ea"/>
                <a:cs typeface="Arial" panose="020B0604020202020204" pitchFamily="34" charset="0"/>
              </a:rPr>
            </a:br>
            <a:r>
              <a:rPr kumimoji="0" lang="en-US" sz="1900" b="1" i="0" u="none" strike="noStrike" kern="1200" cap="none" spc="0" normalizeH="0" baseline="0" noProof="0" dirty="0">
                <a:ln>
                  <a:noFill/>
                </a:ln>
                <a:solidFill>
                  <a:srgbClr val="71CC98"/>
                </a:solidFill>
                <a:effectLst/>
                <a:uLnTx/>
                <a:uFillTx/>
                <a:latin typeface="Arial" panose="020B0604020202020204" pitchFamily="34" charset="0"/>
                <a:ea typeface="+mj-ea"/>
                <a:cs typeface="Arial" panose="020B0604020202020204" pitchFamily="34" charset="0"/>
              </a:rPr>
              <a:t>Our Registration Deadline is:  </a:t>
            </a:r>
            <a:r>
              <a:rPr kumimoji="0" lang="en-US" sz="1900" b="0"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October 26</a:t>
            </a:r>
            <a:r>
              <a:rPr kumimoji="0" lang="en-US" sz="1900" b="0" i="0" u="none" strike="noStrike" kern="1200" cap="none" spc="0" normalizeH="0" baseline="30000" noProof="0" dirty="0">
                <a:ln>
                  <a:noFill/>
                </a:ln>
                <a:solidFill>
                  <a:srgbClr val="FFFFFF"/>
                </a:solidFill>
                <a:effectLst/>
                <a:uLnTx/>
                <a:uFillTx/>
                <a:latin typeface="Arial" panose="020B0604020202020204" pitchFamily="34" charset="0"/>
                <a:ea typeface="+mj-ea"/>
                <a:cs typeface="Arial" panose="020B0604020202020204" pitchFamily="34" charset="0"/>
              </a:rPr>
              <a:t>th</a:t>
            </a:r>
            <a:r>
              <a:rPr kumimoji="0" lang="en-US" sz="1900" b="0"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 2023</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900" b="0"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900" b="1" i="0" u="none" strike="noStrike" kern="1200" cap="none" spc="0" normalizeH="0" baseline="0" noProof="0" dirty="0">
                <a:ln>
                  <a:noFill/>
                </a:ln>
                <a:solidFill>
                  <a:srgbClr val="71CC98"/>
                </a:solidFill>
                <a:effectLst/>
                <a:uLnTx/>
                <a:uFillTx/>
                <a:latin typeface="Arial" panose="020B0604020202020204" pitchFamily="34" charset="0"/>
                <a:ea typeface="+mj-ea"/>
                <a:cs typeface="Arial" panose="020B0604020202020204" pitchFamily="34" charset="0"/>
              </a:rPr>
              <a:t>Trip ID:  </a:t>
            </a:r>
            <a:r>
              <a:rPr kumimoji="0" lang="en-US" sz="1900" b="0"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212926</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900" b="1" i="0" u="none" strike="noStrike" kern="1200" cap="none" spc="0" normalizeH="0" baseline="0" noProof="0" dirty="0">
              <a:ln>
                <a:noFill/>
              </a:ln>
              <a:solidFill>
                <a:srgbClr val="093254"/>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900" b="1" i="0" u="none" strike="noStrike" kern="1200" cap="none" spc="0" normalizeH="0" baseline="0" noProof="0" dirty="0">
                <a:ln>
                  <a:noFill/>
                </a:ln>
                <a:solidFill>
                  <a:srgbClr val="71CC98"/>
                </a:solidFill>
                <a:effectLst/>
                <a:uLnTx/>
                <a:uFillTx/>
                <a:latin typeface="Arial" panose="020B0604020202020204" pitchFamily="34" charset="0"/>
                <a:ea typeface="+mj-ea"/>
                <a:cs typeface="Arial" panose="020B0604020202020204" pitchFamily="34" charset="0"/>
              </a:rPr>
              <a:t>Full Refund Protection Plan:  </a:t>
            </a:r>
            <a:r>
              <a:rPr kumimoji="0" lang="en-US" sz="1900" b="0"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$235</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Provides a full refund of all monies paid to WorldStrides (minus the cost of the FRP program and any other non-refundable fees) should you have to cancel for any reason. </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750" b="0" i="0" u="none" strike="noStrike" kern="1200" cap="none" spc="0" normalizeH="0" baseline="0" noProof="0" dirty="0">
              <a:ln>
                <a:noFill/>
              </a:ln>
              <a:solidFill>
                <a:srgbClr val="093254"/>
              </a:solidFill>
              <a:effectLst/>
              <a:uLnTx/>
              <a:uFillTx/>
              <a:latin typeface="Arial" panose="020B0604020202020204" pitchFamily="34" charset="0"/>
              <a:ea typeface="+mj-ea"/>
              <a:cs typeface="Arial" panose="020B0604020202020204" pitchFamily="34" charset="0"/>
            </a:endParaRPr>
          </a:p>
        </p:txBody>
      </p:sp>
      <p:pic>
        <p:nvPicPr>
          <p:cNvPr id="19" name="Picture 18">
            <a:extLst>
              <a:ext uri="{FF2B5EF4-FFF2-40B4-BE49-F238E27FC236}">
                <a16:creationId xmlns:a16="http://schemas.microsoft.com/office/drawing/2014/main" id="{7C59A991-049F-4468-9E87-571261DD73BB}"/>
              </a:ext>
            </a:extLst>
          </p:cNvPr>
          <p:cNvPicPr>
            <a:picLocks noChangeAspect="1"/>
          </p:cNvPicPr>
          <p:nvPr/>
        </p:nvPicPr>
        <p:blipFill>
          <a:blip r:embed="rId2"/>
          <a:stretch>
            <a:fillRect/>
          </a:stretch>
        </p:blipFill>
        <p:spPr>
          <a:xfrm>
            <a:off x="3590925" y="5204753"/>
            <a:ext cx="5238750" cy="1317613"/>
          </a:xfrm>
          <a:prstGeom prst="rect">
            <a:avLst/>
          </a:prstGeom>
        </p:spPr>
      </p:pic>
      <p:sp>
        <p:nvSpPr>
          <p:cNvPr id="18" name="TextBox 17">
            <a:extLst>
              <a:ext uri="{FF2B5EF4-FFF2-40B4-BE49-F238E27FC236}">
                <a16:creationId xmlns:a16="http://schemas.microsoft.com/office/drawing/2014/main" id="{48D939FC-03B0-41A1-8895-CBE2A4C9D1FD}"/>
              </a:ext>
            </a:extLst>
          </p:cNvPr>
          <p:cNvSpPr txBox="1"/>
          <p:nvPr/>
        </p:nvSpPr>
        <p:spPr>
          <a:xfrm>
            <a:off x="3783542" y="5450405"/>
            <a:ext cx="4707365" cy="1366528"/>
          </a:xfrm>
          <a:prstGeom prst="rect">
            <a:avLst/>
          </a:prstGeom>
          <a:noFill/>
        </p:spPr>
        <p:txBody>
          <a:bodyPr wrap="square" rtlCol="0">
            <a:spAutoFit/>
          </a:bodyPr>
          <a:lstStyle/>
          <a:p>
            <a:pPr algn="ctr" defTabSz="914400">
              <a:lnSpc>
                <a:spcPct val="90000"/>
              </a:lnSpc>
              <a:spcBef>
                <a:spcPct val="0"/>
              </a:spcBef>
              <a:defRPr/>
            </a:pPr>
            <a:r>
              <a:rPr lang="en-US" sz="2000" b="1" i="1" dirty="0">
                <a:solidFill>
                  <a:srgbClr val="FFFFFF"/>
                </a:solidFill>
                <a:effectLst/>
                <a:latin typeface="Arial" panose="020B0604020202020204" pitchFamily="34" charset="0"/>
                <a:ea typeface="Arial" panose="020B0604020202020204" pitchFamily="34" charset="0"/>
              </a:rPr>
              <a:t>Sign up by 10/26/23 and receive a discount of $100 off the trip price!</a:t>
            </a:r>
            <a:endParaRPr lang="en-US" sz="2000" i="1" dirty="0">
              <a:effectLst/>
              <a:latin typeface="Arial" panose="020B0604020202020204" pitchFamily="34" charset="0"/>
              <a:ea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br>
              <a:rPr kumimoji="0" lang="en-US" sz="2800" b="0" i="0" u="none" strike="noStrike" kern="1200" cap="none" spc="0" normalizeH="0" baseline="0" noProof="0" dirty="0">
                <a:ln>
                  <a:noFill/>
                </a:ln>
                <a:solidFill>
                  <a:srgbClr val="093254"/>
                </a:solidFill>
                <a:effectLst/>
                <a:uLnTx/>
                <a:uFillTx/>
                <a:latin typeface="Arial" panose="020B0604020202020204" pitchFamily="34" charset="0"/>
                <a:ea typeface="+mn-ea"/>
                <a:cs typeface="Arial" panose="020B0604020202020204" pitchFamily="34" charset="0"/>
              </a:rPr>
            </a:br>
            <a:endParaRPr kumimoji="0" lang="en-US" sz="2400" b="0" i="0" u="none" strike="noStrike" kern="1200" cap="none" spc="0" normalizeH="0" baseline="0" noProof="0" dirty="0">
              <a:ln>
                <a:noFill/>
              </a:ln>
              <a:solidFill>
                <a:srgbClr val="0033A0"/>
              </a:solidFill>
              <a:effectLst/>
              <a:uLnTx/>
              <a:uFillTx/>
              <a:latin typeface="Arial" panose="020B0604020202020204" pitchFamily="34" charset="0"/>
              <a:ea typeface="+mn-ea"/>
              <a:cs typeface="Arial" panose="020B0604020202020204" pitchFamily="34" charset="0"/>
            </a:endParaRPr>
          </a:p>
        </p:txBody>
      </p:sp>
      <p:pic>
        <p:nvPicPr>
          <p:cNvPr id="2" name="Picture 1" descr="A qr code with dots&#10;&#10;Description automatically generated">
            <a:extLst>
              <a:ext uri="{FF2B5EF4-FFF2-40B4-BE49-F238E27FC236}">
                <a16:creationId xmlns:a16="http://schemas.microsoft.com/office/drawing/2014/main" id="{B262C52B-C46E-AE82-6696-AFA1F0E5EE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81964" y="2363529"/>
            <a:ext cx="1002030" cy="10001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5235007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1D3CA">
            <a:alpha val="75000"/>
          </a:srgbClr>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52C1214-5CE1-8F41-9648-C9924653974B}"/>
              </a:ext>
            </a:extLst>
          </p:cNvPr>
          <p:cNvPicPr>
            <a:picLocks noChangeAspect="1"/>
          </p:cNvPicPr>
          <p:nvPr/>
        </p:nvPicPr>
        <p:blipFill>
          <a:blip r:embed="rId3"/>
          <a:srcRect/>
          <a:stretch/>
        </p:blipFill>
        <p:spPr>
          <a:xfrm>
            <a:off x="-1634737" y="4890568"/>
            <a:ext cx="3123312" cy="2477463"/>
          </a:xfrm>
          <a:prstGeom prst="rect">
            <a:avLst/>
          </a:prstGeom>
        </p:spPr>
      </p:pic>
      <p:pic>
        <p:nvPicPr>
          <p:cNvPr id="13" name="Picture 12">
            <a:extLst>
              <a:ext uri="{FF2B5EF4-FFF2-40B4-BE49-F238E27FC236}">
                <a16:creationId xmlns:a16="http://schemas.microsoft.com/office/drawing/2014/main" id="{496147AC-22F9-8547-856D-541D6E8E1851}"/>
              </a:ext>
            </a:extLst>
          </p:cNvPr>
          <p:cNvPicPr>
            <a:picLocks noChangeAspect="1"/>
          </p:cNvPicPr>
          <p:nvPr/>
        </p:nvPicPr>
        <p:blipFill>
          <a:blip r:embed="rId4"/>
          <a:srcRect/>
          <a:stretch/>
        </p:blipFill>
        <p:spPr>
          <a:xfrm rot="20978861">
            <a:off x="7582343" y="-779358"/>
            <a:ext cx="3123312" cy="2270848"/>
          </a:xfrm>
          <a:prstGeom prst="rect">
            <a:avLst/>
          </a:prstGeom>
        </p:spPr>
      </p:pic>
      <p:pic>
        <p:nvPicPr>
          <p:cNvPr id="14" name="Picture 13" descr="A picture containing tableware, plate, drawing&#10;&#10;Description automatically generated">
            <a:extLst>
              <a:ext uri="{FF2B5EF4-FFF2-40B4-BE49-F238E27FC236}">
                <a16:creationId xmlns:a16="http://schemas.microsoft.com/office/drawing/2014/main" id="{FCCA247C-00CC-204B-882F-E70DE907F0D6}"/>
              </a:ext>
            </a:extLst>
          </p:cNvPr>
          <p:cNvPicPr>
            <a:picLocks noChangeAspect="1"/>
          </p:cNvPicPr>
          <p:nvPr/>
        </p:nvPicPr>
        <p:blipFill>
          <a:blip r:embed="rId5"/>
          <a:stretch>
            <a:fillRect/>
          </a:stretch>
        </p:blipFill>
        <p:spPr>
          <a:xfrm>
            <a:off x="720799" y="6312877"/>
            <a:ext cx="1503655" cy="367370"/>
          </a:xfrm>
          <a:prstGeom prst="rect">
            <a:avLst/>
          </a:prstGeom>
        </p:spPr>
      </p:pic>
      <p:pic>
        <p:nvPicPr>
          <p:cNvPr id="3" name="Online Media 2" title="WorldStrides Parent Presentation">
            <a:hlinkClick r:id="" action="ppaction://media"/>
            <a:extLst>
              <a:ext uri="{FF2B5EF4-FFF2-40B4-BE49-F238E27FC236}">
                <a16:creationId xmlns:a16="http://schemas.microsoft.com/office/drawing/2014/main" id="{9BAD7BAD-345F-4AEF-8AB2-C09825C10A14}"/>
              </a:ext>
            </a:extLst>
          </p:cNvPr>
          <p:cNvPicPr>
            <a:picLocks noRot="1" noChangeAspect="1"/>
          </p:cNvPicPr>
          <p:nvPr>
            <a:videoFile r:link="rId1"/>
          </p:nvPr>
        </p:nvPicPr>
        <p:blipFill>
          <a:blip r:embed="rId6"/>
          <a:stretch>
            <a:fillRect/>
          </a:stretch>
        </p:blipFill>
        <p:spPr>
          <a:xfrm>
            <a:off x="348974" y="785191"/>
            <a:ext cx="8410713" cy="4731026"/>
          </a:xfrm>
          <a:prstGeom prst="rect">
            <a:avLst/>
          </a:prstGeom>
        </p:spPr>
      </p:pic>
    </p:spTree>
    <p:extLst>
      <p:ext uri="{BB962C8B-B14F-4D97-AF65-F5344CB8AC3E}">
        <p14:creationId xmlns:p14="http://schemas.microsoft.com/office/powerpoint/2010/main" val="2269649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l="-1000" r="-6000"/>
          </a:stretch>
        </a:blip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402F193E-D844-4470-8126-B3BCC6DD7DDD}"/>
              </a:ext>
            </a:extLst>
          </p:cNvPr>
          <p:cNvPicPr>
            <a:picLocks noChangeAspect="1"/>
          </p:cNvPicPr>
          <p:nvPr/>
        </p:nvPicPr>
        <p:blipFill>
          <a:blip r:embed="rId3"/>
          <a:stretch>
            <a:fillRect/>
          </a:stretch>
        </p:blipFill>
        <p:spPr>
          <a:xfrm>
            <a:off x="402720" y="1970750"/>
            <a:ext cx="4245480" cy="3190335"/>
          </a:xfrm>
          <a:prstGeom prst="rect">
            <a:avLst/>
          </a:prstGeom>
          <a:noFill/>
        </p:spPr>
      </p:pic>
      <p:sp>
        <p:nvSpPr>
          <p:cNvPr id="20" name="Title 4">
            <a:extLst>
              <a:ext uri="{FF2B5EF4-FFF2-40B4-BE49-F238E27FC236}">
                <a16:creationId xmlns:a16="http://schemas.microsoft.com/office/drawing/2014/main" id="{BDFDF63F-055B-46A3-918A-45DE2832EA17}"/>
              </a:ext>
            </a:extLst>
          </p:cNvPr>
          <p:cNvSpPr>
            <a:spLocks noGrp="1"/>
          </p:cNvSpPr>
          <p:nvPr>
            <p:ph type="title"/>
          </p:nvPr>
        </p:nvSpPr>
        <p:spPr>
          <a:xfrm>
            <a:off x="472273" y="584586"/>
            <a:ext cx="8050135" cy="439565"/>
          </a:xfrm>
        </p:spPr>
        <p:txBody>
          <a:bodyPr>
            <a:noAutofit/>
          </a:bodyPr>
          <a:lstStyle/>
          <a:p>
            <a:r>
              <a:rPr lang="en-US" b="1" dirty="0">
                <a:solidFill>
                  <a:srgbClr val="093254"/>
                </a:solidFill>
                <a:latin typeface="Georgia" panose="02040502050405020303" pitchFamily="18" charset="0"/>
              </a:rPr>
              <a:t>FLAG Financial Assistance</a:t>
            </a:r>
          </a:p>
        </p:txBody>
      </p:sp>
      <p:sp>
        <p:nvSpPr>
          <p:cNvPr id="21" name="TextBox 20">
            <a:extLst>
              <a:ext uri="{FF2B5EF4-FFF2-40B4-BE49-F238E27FC236}">
                <a16:creationId xmlns:a16="http://schemas.microsoft.com/office/drawing/2014/main" id="{5C17E420-9635-43B9-B3CE-FCBCC86F04C8}"/>
              </a:ext>
            </a:extLst>
          </p:cNvPr>
          <p:cNvSpPr txBox="1"/>
          <p:nvPr/>
        </p:nvSpPr>
        <p:spPr>
          <a:xfrm>
            <a:off x="644007" y="2609183"/>
            <a:ext cx="3848861" cy="2185214"/>
          </a:xfrm>
          <a:prstGeom prst="rect">
            <a:avLst/>
          </a:prstGeom>
          <a:noFill/>
        </p:spPr>
        <p:txBody>
          <a:bodyPr wrap="square" rtlCol="0">
            <a:spAutoFit/>
          </a:bodyPr>
          <a:lstStyle/>
          <a:p>
            <a:pPr marL="171450" marR="0" lvl="0" indent="-171450" algn="l" defTabSz="713232"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More than $2.5 million in financial assistance given out each year</a:t>
            </a:r>
          </a:p>
          <a:p>
            <a:pPr marL="171450" marR="0" lvl="0" indent="-171450" algn="l" defTabSz="713232"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Families with an annual adjusted gross income of $85,000 or less may qualify</a:t>
            </a:r>
          </a:p>
          <a:p>
            <a:pPr marL="171450" marR="0" lvl="0" indent="-171450" algn="l" defTabSz="713232"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Learn how much may be available to you by calling 800-468-5899</a:t>
            </a:r>
          </a:p>
        </p:txBody>
      </p:sp>
      <p:pic>
        <p:nvPicPr>
          <p:cNvPr id="22" name="Picture 21">
            <a:extLst>
              <a:ext uri="{FF2B5EF4-FFF2-40B4-BE49-F238E27FC236}">
                <a16:creationId xmlns:a16="http://schemas.microsoft.com/office/drawing/2014/main" id="{480494FF-A84E-4E62-8F24-A930D85E9A1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96916" y="1254602"/>
            <a:ext cx="1057088" cy="1186668"/>
          </a:xfrm>
          <a:prstGeom prst="rect">
            <a:avLst/>
          </a:prstGeom>
        </p:spPr>
      </p:pic>
    </p:spTree>
    <p:extLst>
      <p:ext uri="{BB962C8B-B14F-4D97-AF65-F5344CB8AC3E}">
        <p14:creationId xmlns:p14="http://schemas.microsoft.com/office/powerpoint/2010/main" val="376361625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71CC98"/>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DBB993D-1C16-AD46-8EE8-F3EC3241131F}"/>
              </a:ext>
            </a:extLst>
          </p:cNvPr>
          <p:cNvPicPr>
            <a:picLocks noChangeAspect="1"/>
          </p:cNvPicPr>
          <p:nvPr/>
        </p:nvPicPr>
        <p:blipFill>
          <a:blip r:embed="rId2"/>
          <a:stretch>
            <a:fillRect/>
          </a:stretch>
        </p:blipFill>
        <p:spPr>
          <a:xfrm rot="16200000">
            <a:off x="5637813" y="2795240"/>
            <a:ext cx="3538778" cy="2761357"/>
          </a:xfrm>
          <a:prstGeom prst="rect">
            <a:avLst/>
          </a:prstGeom>
        </p:spPr>
      </p:pic>
      <p:sp>
        <p:nvSpPr>
          <p:cNvPr id="2" name="Title 1">
            <a:extLst>
              <a:ext uri="{FF2B5EF4-FFF2-40B4-BE49-F238E27FC236}">
                <a16:creationId xmlns:a16="http://schemas.microsoft.com/office/drawing/2014/main" id="{44C238B1-9FE4-E94E-8EC2-5C77D5CE685D}"/>
              </a:ext>
            </a:extLst>
          </p:cNvPr>
          <p:cNvSpPr>
            <a:spLocks noGrp="1"/>
          </p:cNvSpPr>
          <p:nvPr>
            <p:ph type="title"/>
          </p:nvPr>
        </p:nvSpPr>
        <p:spPr>
          <a:xfrm>
            <a:off x="524305" y="2272"/>
            <a:ext cx="7362939" cy="1325563"/>
          </a:xfrm>
        </p:spPr>
        <p:txBody>
          <a:bodyPr/>
          <a:lstStyle/>
          <a:p>
            <a:r>
              <a:rPr lang="en-US" b="1" dirty="0">
                <a:solidFill>
                  <a:schemeClr val="bg1"/>
                </a:solidFill>
                <a:latin typeface="Georgia" panose="02040502050405020303" pitchFamily="18" charset="0"/>
              </a:rPr>
              <a:t>The Gift of Education</a:t>
            </a:r>
          </a:p>
        </p:txBody>
      </p:sp>
      <p:sp>
        <p:nvSpPr>
          <p:cNvPr id="29" name="TextBox 28">
            <a:extLst>
              <a:ext uri="{FF2B5EF4-FFF2-40B4-BE49-F238E27FC236}">
                <a16:creationId xmlns:a16="http://schemas.microsoft.com/office/drawing/2014/main" id="{173CD630-2ACA-E34E-862C-66403E77287B}"/>
              </a:ext>
            </a:extLst>
          </p:cNvPr>
          <p:cNvSpPr txBox="1"/>
          <p:nvPr/>
        </p:nvSpPr>
        <p:spPr>
          <a:xfrm>
            <a:off x="6181725" y="3136960"/>
            <a:ext cx="2450953" cy="2385268"/>
          </a:xfrm>
          <a:prstGeom prst="rect">
            <a:avLst/>
          </a:prstGeom>
          <a:noFill/>
        </p:spPr>
        <p:txBody>
          <a:bodyPr wrap="square" rtlCol="0">
            <a:spAutoFit/>
          </a:bodyPr>
          <a:lstStyle/>
          <a:p>
            <a:pPr marL="171450" marR="0" lvl="0" indent="-171450" algn="l" defTabSz="713232"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Students can send e-cards, share links on social media, or send letters to friends and family</a:t>
            </a:r>
          </a:p>
          <a:p>
            <a:pPr marL="171450" marR="0" lvl="0" indent="-171450" algn="l" defTabSz="713232"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100% of the money raised goes to offset the trip price</a:t>
            </a:r>
          </a:p>
        </p:txBody>
      </p:sp>
      <p:pic>
        <p:nvPicPr>
          <p:cNvPr id="18" name="Picture 17">
            <a:extLst>
              <a:ext uri="{FF2B5EF4-FFF2-40B4-BE49-F238E27FC236}">
                <a16:creationId xmlns:a16="http://schemas.microsoft.com/office/drawing/2014/main" id="{D928E983-2348-42C2-A4A5-B296F1C6A402}"/>
              </a:ext>
            </a:extLst>
          </p:cNvPr>
          <p:cNvPicPr>
            <a:picLocks noChangeAspect="1"/>
          </p:cNvPicPr>
          <p:nvPr/>
        </p:nvPicPr>
        <p:blipFill>
          <a:blip r:embed="rId3"/>
          <a:stretch>
            <a:fillRect/>
          </a:stretch>
        </p:blipFill>
        <p:spPr>
          <a:xfrm>
            <a:off x="6927158" y="1867644"/>
            <a:ext cx="960086" cy="1077774"/>
          </a:xfrm>
          <a:prstGeom prst="rect">
            <a:avLst/>
          </a:prstGeom>
        </p:spPr>
      </p:pic>
      <p:sp>
        <p:nvSpPr>
          <p:cNvPr id="20" name="Title 1">
            <a:extLst>
              <a:ext uri="{FF2B5EF4-FFF2-40B4-BE49-F238E27FC236}">
                <a16:creationId xmlns:a16="http://schemas.microsoft.com/office/drawing/2014/main" id="{859FC0A2-506E-4C08-B994-1B0A59DAC660}"/>
              </a:ext>
            </a:extLst>
          </p:cNvPr>
          <p:cNvSpPr txBox="1">
            <a:spLocks/>
          </p:cNvSpPr>
          <p:nvPr/>
        </p:nvSpPr>
        <p:spPr>
          <a:xfrm>
            <a:off x="2114309" y="5408393"/>
            <a:ext cx="3652852" cy="554774"/>
          </a:xfrm>
          <a:prstGeom prst="rect">
            <a:avLst/>
          </a:prstGeom>
        </p:spPr>
        <p:txBody>
          <a:bodyPr vert="horz" wrap="square" lIns="91440" tIns="45720" rIns="91440" bIns="45720" rtlCol="0" anchor="ctr">
            <a:noAutofit/>
          </a:bodyPr>
          <a:lstStyle>
            <a:lvl1pPr algn="l" defTabSz="914400" rtl="0" eaLnBrk="1" latinLnBrk="0" hangingPunct="1">
              <a:lnSpc>
                <a:spcPct val="90000"/>
              </a:lnSpc>
              <a:spcBef>
                <a:spcPct val="0"/>
              </a:spcBef>
              <a:buNone/>
              <a:defRPr sz="3200" b="0" i="0" kern="1200">
                <a:solidFill>
                  <a:schemeClr val="accent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093254"/>
                </a:solidFill>
                <a:effectLst/>
                <a:uLnTx/>
                <a:uFillTx/>
                <a:latin typeface="Arial" panose="020B0604020202020204" pitchFamily="34" charset="0"/>
                <a:ea typeface="+mj-ea"/>
                <a:cs typeface="Arial" panose="020B0604020202020204" pitchFamily="34" charset="0"/>
              </a:rPr>
              <a:t>Get started at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worldstridesfundraising.com</a:t>
            </a: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 </a:t>
            </a:r>
          </a:p>
        </p:txBody>
      </p:sp>
      <p:pic>
        <p:nvPicPr>
          <p:cNvPr id="4" name="Picture 3">
            <a:extLst>
              <a:ext uri="{FF2B5EF4-FFF2-40B4-BE49-F238E27FC236}">
                <a16:creationId xmlns:a16="http://schemas.microsoft.com/office/drawing/2014/main" id="{8283F37B-6F7C-0644-863A-73B38E3F27F1}"/>
              </a:ext>
            </a:extLst>
          </p:cNvPr>
          <p:cNvPicPr>
            <a:picLocks noChangeAspect="1"/>
          </p:cNvPicPr>
          <p:nvPr/>
        </p:nvPicPr>
        <p:blipFill>
          <a:blip r:embed="rId4"/>
          <a:stretch>
            <a:fillRect/>
          </a:stretch>
        </p:blipFill>
        <p:spPr>
          <a:xfrm>
            <a:off x="590320" y="1568688"/>
            <a:ext cx="5023319" cy="3434549"/>
          </a:xfrm>
          <a:prstGeom prst="rect">
            <a:avLst/>
          </a:prstGeom>
          <a:ln w="19050">
            <a:noFill/>
          </a:ln>
        </p:spPr>
      </p:pic>
      <p:pic>
        <p:nvPicPr>
          <p:cNvPr id="8" name="Picture 7">
            <a:extLst>
              <a:ext uri="{FF2B5EF4-FFF2-40B4-BE49-F238E27FC236}">
                <a16:creationId xmlns:a16="http://schemas.microsoft.com/office/drawing/2014/main" id="{532B8F33-EB48-466F-BEBC-DCE83024FB93}"/>
              </a:ext>
            </a:extLst>
          </p:cNvPr>
          <p:cNvPicPr>
            <a:picLocks noChangeAspect="1"/>
          </p:cNvPicPr>
          <p:nvPr/>
        </p:nvPicPr>
        <p:blipFill>
          <a:blip r:embed="rId5"/>
          <a:stretch>
            <a:fillRect/>
          </a:stretch>
        </p:blipFill>
        <p:spPr>
          <a:xfrm rot="11257321">
            <a:off x="-1705542" y="4854764"/>
            <a:ext cx="3411083" cy="2480076"/>
          </a:xfrm>
          <a:prstGeom prst="rect">
            <a:avLst/>
          </a:prstGeom>
        </p:spPr>
      </p:pic>
      <p:pic>
        <p:nvPicPr>
          <p:cNvPr id="9" name="Picture 8">
            <a:extLst>
              <a:ext uri="{FF2B5EF4-FFF2-40B4-BE49-F238E27FC236}">
                <a16:creationId xmlns:a16="http://schemas.microsoft.com/office/drawing/2014/main" id="{7B1D4243-98CD-48E2-AF9D-64C4AFD825F6}"/>
              </a:ext>
            </a:extLst>
          </p:cNvPr>
          <p:cNvPicPr>
            <a:picLocks noChangeAspect="1"/>
          </p:cNvPicPr>
          <p:nvPr/>
        </p:nvPicPr>
        <p:blipFill>
          <a:blip r:embed="rId6"/>
          <a:stretch>
            <a:fillRect/>
          </a:stretch>
        </p:blipFill>
        <p:spPr>
          <a:xfrm rot="14641816">
            <a:off x="7214765" y="-80823"/>
            <a:ext cx="3301435" cy="2618753"/>
          </a:xfrm>
          <a:prstGeom prst="rect">
            <a:avLst/>
          </a:prstGeom>
        </p:spPr>
      </p:pic>
      <p:pic>
        <p:nvPicPr>
          <p:cNvPr id="10" name="Picture 9">
            <a:extLst>
              <a:ext uri="{FF2B5EF4-FFF2-40B4-BE49-F238E27FC236}">
                <a16:creationId xmlns:a16="http://schemas.microsoft.com/office/drawing/2014/main" id="{95EE0022-4D98-435D-8F82-9E528265C8E7}"/>
              </a:ext>
            </a:extLst>
          </p:cNvPr>
          <p:cNvPicPr>
            <a:picLocks noChangeAspect="1"/>
          </p:cNvPicPr>
          <p:nvPr/>
        </p:nvPicPr>
        <p:blipFill>
          <a:blip r:embed="rId7"/>
          <a:stretch>
            <a:fillRect/>
          </a:stretch>
        </p:blipFill>
        <p:spPr>
          <a:xfrm rot="21097098">
            <a:off x="1032965" y="5253980"/>
            <a:ext cx="749300" cy="863600"/>
          </a:xfrm>
          <a:prstGeom prst="rect">
            <a:avLst/>
          </a:prstGeom>
        </p:spPr>
      </p:pic>
      <p:pic>
        <p:nvPicPr>
          <p:cNvPr id="11" name="Picture 10">
            <a:extLst>
              <a:ext uri="{FF2B5EF4-FFF2-40B4-BE49-F238E27FC236}">
                <a16:creationId xmlns:a16="http://schemas.microsoft.com/office/drawing/2014/main" id="{C86F0556-2F52-4286-BB9E-F82DA63D690F}"/>
              </a:ext>
            </a:extLst>
          </p:cNvPr>
          <p:cNvPicPr>
            <a:picLocks noChangeAspect="1"/>
          </p:cNvPicPr>
          <p:nvPr/>
        </p:nvPicPr>
        <p:blipFill>
          <a:blip r:embed="rId8"/>
          <a:stretch>
            <a:fillRect/>
          </a:stretch>
        </p:blipFill>
        <p:spPr>
          <a:xfrm rot="354730">
            <a:off x="6969643" y="292198"/>
            <a:ext cx="749300" cy="863600"/>
          </a:xfrm>
          <a:prstGeom prst="rect">
            <a:avLst/>
          </a:prstGeom>
        </p:spPr>
      </p:pic>
    </p:spTree>
    <p:extLst>
      <p:ext uri="{BB962C8B-B14F-4D97-AF65-F5344CB8AC3E}">
        <p14:creationId xmlns:p14="http://schemas.microsoft.com/office/powerpoint/2010/main" val="392469613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80EBC49-C1F7-6948-8B52-2D961D7060A3}"/>
              </a:ext>
            </a:extLst>
          </p:cNvPr>
          <p:cNvPicPr>
            <a:picLocks noChangeAspect="1"/>
          </p:cNvPicPr>
          <p:nvPr/>
        </p:nvPicPr>
        <p:blipFill>
          <a:blip r:embed="rId3"/>
          <a:stretch>
            <a:fillRect/>
          </a:stretch>
        </p:blipFill>
        <p:spPr>
          <a:xfrm>
            <a:off x="465556" y="1916723"/>
            <a:ext cx="3218421" cy="3759247"/>
          </a:xfrm>
          <a:prstGeom prst="rect">
            <a:avLst/>
          </a:prstGeom>
        </p:spPr>
      </p:pic>
      <p:sp>
        <p:nvSpPr>
          <p:cNvPr id="9" name="TextBox 8">
            <a:extLst>
              <a:ext uri="{FF2B5EF4-FFF2-40B4-BE49-F238E27FC236}">
                <a16:creationId xmlns:a16="http://schemas.microsoft.com/office/drawing/2014/main" id="{11CDE20B-45DF-244A-AB83-12D99B14A517}"/>
              </a:ext>
            </a:extLst>
          </p:cNvPr>
          <p:cNvSpPr txBox="1"/>
          <p:nvPr/>
        </p:nvSpPr>
        <p:spPr>
          <a:xfrm>
            <a:off x="720799" y="2478259"/>
            <a:ext cx="2743370" cy="3082302"/>
          </a:xfrm>
          <a:prstGeom prst="rect">
            <a:avLst/>
          </a:prstGeom>
          <a:noFill/>
        </p:spPr>
        <p:txBody>
          <a:bodyPr wrap="square" rtlCol="0">
            <a:spAutoFit/>
          </a:bodyPr>
          <a:lstStyle/>
          <a:p>
            <a:pPr marL="171450" marR="0" lvl="0" indent="-171450" algn="l" defTabSz="713232"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Only a small initial deposit required to sign up for the trip</a:t>
            </a:r>
          </a:p>
          <a:p>
            <a:pPr marL="171450" marR="0" lvl="0" indent="-171450" algn="l" defTabSz="713232"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Remaining balance spread out into small installments and paid monthly prior to travel</a:t>
            </a:r>
          </a:p>
          <a:p>
            <a:pPr marL="171450" marR="0" lvl="0" indent="-171450" algn="l" defTabSz="713232"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Payments can be </a:t>
            </a:r>
            <a:b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auto-deducted from your account</a:t>
            </a:r>
          </a:p>
        </p:txBody>
      </p:sp>
      <p:sp>
        <p:nvSpPr>
          <p:cNvPr id="10" name="Title 1">
            <a:extLst>
              <a:ext uri="{FF2B5EF4-FFF2-40B4-BE49-F238E27FC236}">
                <a16:creationId xmlns:a16="http://schemas.microsoft.com/office/drawing/2014/main" id="{4A8DF486-8B6E-3D4E-9E66-6BED68F39F01}"/>
              </a:ext>
            </a:extLst>
          </p:cNvPr>
          <p:cNvSpPr txBox="1">
            <a:spLocks/>
          </p:cNvSpPr>
          <p:nvPr/>
        </p:nvSpPr>
        <p:spPr>
          <a:xfrm>
            <a:off x="352425" y="379256"/>
            <a:ext cx="8579423" cy="1129160"/>
          </a:xfrm>
          <a:prstGeom prst="rect">
            <a:avLst/>
          </a:prstGeom>
        </p:spPr>
        <p:txBody>
          <a:bodyPr/>
          <a:lstStyle>
            <a:lvl1pPr algn="l" defTabSz="914400" rtl="0" eaLnBrk="1" latinLnBrk="0" hangingPunct="1">
              <a:lnSpc>
                <a:spcPct val="90000"/>
              </a:lnSpc>
              <a:spcBef>
                <a:spcPct val="0"/>
              </a:spcBef>
              <a:buNone/>
              <a:defRPr sz="3200" b="0" i="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900" b="1" i="0" u="none" strike="noStrike" kern="1200" cap="none" spc="0" normalizeH="0" baseline="0" noProof="0" dirty="0">
                <a:ln>
                  <a:noFill/>
                </a:ln>
                <a:solidFill>
                  <a:srgbClr val="FFFFFF"/>
                </a:solidFill>
                <a:effectLst/>
                <a:uLnTx/>
                <a:uFillTx/>
                <a:latin typeface="Georgia" panose="02040502050405020303" pitchFamily="18" charset="0"/>
                <a:ea typeface="+mj-ea"/>
                <a:cs typeface="Arial" panose="020B0604020202020204" pitchFamily="34" charset="0"/>
              </a:rPr>
              <a:t>Affordable Payment Plans</a:t>
            </a:r>
          </a:p>
        </p:txBody>
      </p:sp>
      <p:pic>
        <p:nvPicPr>
          <p:cNvPr id="12" name="Picture 11">
            <a:extLst>
              <a:ext uri="{FF2B5EF4-FFF2-40B4-BE49-F238E27FC236}">
                <a16:creationId xmlns:a16="http://schemas.microsoft.com/office/drawing/2014/main" id="{D44BFE33-8CEA-DF41-B85C-049A3A20D33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46222" y="1230045"/>
            <a:ext cx="1057088" cy="1186668"/>
          </a:xfrm>
          <a:prstGeom prst="rect">
            <a:avLst/>
          </a:prstGeom>
        </p:spPr>
      </p:pic>
    </p:spTree>
    <p:extLst>
      <p:ext uri="{BB962C8B-B14F-4D97-AF65-F5344CB8AC3E}">
        <p14:creationId xmlns:p14="http://schemas.microsoft.com/office/powerpoint/2010/main" val="168444256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1D3CA">
            <a:alpha val="75000"/>
          </a:srgbClr>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3DE2F84-F7CB-6F25-3CEB-BE6F18D606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984" y="1444119"/>
            <a:ext cx="5164513" cy="3857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152C1214-5CE1-8F41-9648-C9924653974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rot="1710062">
            <a:off x="-1664647" y="5441517"/>
            <a:ext cx="3123312" cy="2477463"/>
          </a:xfrm>
          <a:prstGeom prst="rect">
            <a:avLst/>
          </a:prstGeom>
        </p:spPr>
      </p:pic>
      <p:pic>
        <p:nvPicPr>
          <p:cNvPr id="13" name="Picture 12">
            <a:extLst>
              <a:ext uri="{FF2B5EF4-FFF2-40B4-BE49-F238E27FC236}">
                <a16:creationId xmlns:a16="http://schemas.microsoft.com/office/drawing/2014/main" id="{496147AC-22F9-8547-856D-541D6E8E185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7582344" y="-756168"/>
            <a:ext cx="3123312" cy="2270848"/>
          </a:xfrm>
          <a:prstGeom prst="rect">
            <a:avLst/>
          </a:prstGeom>
        </p:spPr>
      </p:pic>
      <p:cxnSp>
        <p:nvCxnSpPr>
          <p:cNvPr id="17" name="Straight Arrow Connector 16">
            <a:extLst>
              <a:ext uri="{FF2B5EF4-FFF2-40B4-BE49-F238E27FC236}">
                <a16:creationId xmlns:a16="http://schemas.microsoft.com/office/drawing/2014/main" id="{75CFA813-AE4D-4F37-8EBE-510F786C811F}"/>
              </a:ext>
            </a:extLst>
          </p:cNvPr>
          <p:cNvCxnSpPr>
            <a:cxnSpLocks/>
          </p:cNvCxnSpPr>
          <p:nvPr/>
        </p:nvCxnSpPr>
        <p:spPr>
          <a:xfrm flipH="1">
            <a:off x="4243227" y="3182280"/>
            <a:ext cx="2357628"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8" name="Title 1">
            <a:extLst>
              <a:ext uri="{FF2B5EF4-FFF2-40B4-BE49-F238E27FC236}">
                <a16:creationId xmlns:a16="http://schemas.microsoft.com/office/drawing/2014/main" id="{1CB58D36-8D4E-4D65-A3E1-B88B73E33036}"/>
              </a:ext>
            </a:extLst>
          </p:cNvPr>
          <p:cNvSpPr txBox="1">
            <a:spLocks/>
          </p:cNvSpPr>
          <p:nvPr/>
        </p:nvSpPr>
        <p:spPr>
          <a:xfrm>
            <a:off x="5808537" y="3443629"/>
            <a:ext cx="3123312" cy="2083992"/>
          </a:xfrm>
          <a:prstGeom prst="rect">
            <a:avLst/>
          </a:prstGeom>
        </p:spPr>
        <p:txBody>
          <a:bodyPr vert="horz" wrap="square" lIns="91440" tIns="45720" rIns="91440" bIns="45720" rtlCol="0" anchor="ctr">
            <a:noAutofit/>
          </a:bodyPr>
          <a:lstStyle>
            <a:lvl1pPr algn="l" defTabSz="914400" rtl="0" eaLnBrk="1" latinLnBrk="0" hangingPunct="1">
              <a:lnSpc>
                <a:spcPct val="90000"/>
              </a:lnSpc>
              <a:spcBef>
                <a:spcPct val="0"/>
              </a:spcBef>
              <a:buNone/>
              <a:defRPr sz="3200" b="0" i="0" kern="1200">
                <a:solidFill>
                  <a:schemeClr val="accent1"/>
                </a:solidFill>
                <a:latin typeface="Arial" panose="020B0604020202020204" pitchFamily="34" charset="0"/>
                <a:ea typeface="+mj-ea"/>
                <a:cs typeface="Arial" panose="020B0604020202020204" pitchFamily="34" charset="0"/>
              </a:defRPr>
            </a:lvl1pPr>
          </a:lstStyle>
          <a:p>
            <a:pPr marL="285750" marR="0" lvl="0" indent="-2857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93254"/>
                </a:solidFill>
                <a:effectLst/>
                <a:uLnTx/>
                <a:uFillTx/>
                <a:latin typeface="Arial" panose="020B0604020202020204" pitchFamily="34" charset="0"/>
                <a:ea typeface="+mj-ea"/>
                <a:cs typeface="Arial" panose="020B0604020202020204" pitchFamily="34" charset="0"/>
              </a:rPr>
              <a:t>Select </a:t>
            </a:r>
            <a:r>
              <a:rPr kumimoji="0" lang="en-US" sz="1600" b="0" i="1" u="none" strike="noStrike" kern="1200" cap="none" spc="0" normalizeH="0" baseline="0" noProof="0" dirty="0">
                <a:ln>
                  <a:noFill/>
                </a:ln>
                <a:solidFill>
                  <a:srgbClr val="093254"/>
                </a:solidFill>
                <a:effectLst/>
                <a:uLnTx/>
                <a:uFillTx/>
                <a:latin typeface="Arial" panose="020B0604020202020204" pitchFamily="34" charset="0"/>
                <a:ea typeface="+mj-ea"/>
                <a:cs typeface="Arial" panose="020B0604020202020204" pitchFamily="34" charset="0"/>
              </a:rPr>
              <a:t>Pay Monthly </a:t>
            </a:r>
            <a:r>
              <a:rPr kumimoji="0" lang="en-US" sz="1600" b="0" i="0" u="none" strike="noStrike" kern="1200" cap="none" spc="0" normalizeH="0" baseline="0" noProof="0" dirty="0">
                <a:ln>
                  <a:noFill/>
                </a:ln>
                <a:solidFill>
                  <a:srgbClr val="093254"/>
                </a:solidFill>
                <a:effectLst/>
                <a:uLnTx/>
                <a:uFillTx/>
                <a:latin typeface="Arial" panose="020B0604020202020204" pitchFamily="34" charset="0"/>
                <a:ea typeface="+mj-ea"/>
                <a:cs typeface="Arial" panose="020B0604020202020204" pitchFamily="34" charset="0"/>
              </a:rPr>
              <a:t>option</a:t>
            </a:r>
          </a:p>
          <a:p>
            <a:pPr marL="285750" marR="0" lvl="0" indent="-2857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93254"/>
                </a:solidFill>
                <a:effectLst/>
                <a:uLnTx/>
                <a:uFillTx/>
                <a:latin typeface="Arial" panose="020B0604020202020204" pitchFamily="34" charset="0"/>
                <a:ea typeface="+mj-ea"/>
                <a:cs typeface="Arial" panose="020B0604020202020204" pitchFamily="34" charset="0"/>
              </a:rPr>
              <a:t>You will see the initial deposit and then your monthly payment amounts</a:t>
            </a:r>
          </a:p>
          <a:p>
            <a:pPr marL="285750" marR="0" lvl="0" indent="-2857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93254"/>
                </a:solidFill>
                <a:effectLst/>
                <a:uLnTx/>
                <a:uFillTx/>
                <a:latin typeface="Arial" panose="020B0604020202020204" pitchFamily="34" charset="0"/>
                <a:ea typeface="+mj-ea"/>
                <a:cs typeface="Arial" panose="020B0604020202020204" pitchFamily="34" charset="0"/>
              </a:rPr>
              <a:t>On next screen, enter your banking information for payments to be auto-drafted each month. </a:t>
            </a:r>
          </a:p>
          <a:p>
            <a:pPr marL="285750" marR="0" lvl="0" indent="-2857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kumimoji="0" lang="en-US" sz="1500" b="0" i="0" u="none" strike="noStrike" kern="1200" cap="none" spc="0" normalizeH="0" baseline="0" noProof="0" dirty="0">
              <a:ln>
                <a:noFill/>
              </a:ln>
              <a:solidFill>
                <a:srgbClr val="093254"/>
              </a:solidFill>
              <a:effectLst/>
              <a:uLnTx/>
              <a:uFillTx/>
              <a:latin typeface="Arial" panose="020B0604020202020204" pitchFamily="34" charset="0"/>
              <a:ea typeface="+mj-ea"/>
              <a:cs typeface="Arial" panose="020B0604020202020204" pitchFamily="34" charset="0"/>
            </a:endParaRPr>
          </a:p>
        </p:txBody>
      </p:sp>
      <p:sp>
        <p:nvSpPr>
          <p:cNvPr id="20" name="Rectangle 19">
            <a:extLst>
              <a:ext uri="{FF2B5EF4-FFF2-40B4-BE49-F238E27FC236}">
                <a16:creationId xmlns:a16="http://schemas.microsoft.com/office/drawing/2014/main" id="{2F806751-7CD8-4ABE-951B-09666D97D6AF}"/>
              </a:ext>
            </a:extLst>
          </p:cNvPr>
          <p:cNvSpPr/>
          <p:nvPr/>
        </p:nvSpPr>
        <p:spPr>
          <a:xfrm>
            <a:off x="528620" y="2988360"/>
            <a:ext cx="3595705" cy="445016"/>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32"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2476DC1E-6D49-4592-AA73-6BC4C3171B95}"/>
              </a:ext>
            </a:extLst>
          </p:cNvPr>
          <p:cNvSpPr txBox="1">
            <a:spLocks/>
          </p:cNvSpPr>
          <p:nvPr/>
        </p:nvSpPr>
        <p:spPr>
          <a:xfrm>
            <a:off x="352425" y="379256"/>
            <a:ext cx="8579423" cy="1129160"/>
          </a:xfrm>
          <a:prstGeom prst="rect">
            <a:avLst/>
          </a:prstGeom>
        </p:spPr>
        <p:txBody>
          <a:bodyPr/>
          <a:lstStyle>
            <a:lvl1pPr algn="l" defTabSz="914400" rtl="0" eaLnBrk="1" latinLnBrk="0" hangingPunct="1">
              <a:lnSpc>
                <a:spcPct val="90000"/>
              </a:lnSpc>
              <a:spcBef>
                <a:spcPct val="0"/>
              </a:spcBef>
              <a:buNone/>
              <a:defRPr sz="3200" b="0" i="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900" b="1" i="0" u="none" strike="noStrike" kern="1200" cap="none" spc="0" normalizeH="0" baseline="0" noProof="0" dirty="0">
                <a:ln>
                  <a:noFill/>
                </a:ln>
                <a:solidFill>
                  <a:srgbClr val="093254"/>
                </a:solidFill>
                <a:effectLst/>
                <a:uLnTx/>
                <a:uFillTx/>
                <a:latin typeface="Georgia" panose="02040502050405020303" pitchFamily="18" charset="0"/>
                <a:ea typeface="+mj-ea"/>
                <a:cs typeface="Arial" panose="020B0604020202020204" pitchFamily="34" charset="0"/>
              </a:rPr>
              <a:t>Selecting a Payment Plan </a:t>
            </a:r>
            <a:br>
              <a:rPr kumimoji="0" lang="en-US" sz="2900" b="1" i="0" u="none" strike="noStrike" kern="1200" cap="none" spc="0" normalizeH="0" baseline="0" noProof="0" dirty="0">
                <a:ln>
                  <a:noFill/>
                </a:ln>
                <a:solidFill>
                  <a:srgbClr val="093254"/>
                </a:solidFill>
                <a:effectLst/>
                <a:uLnTx/>
                <a:uFillTx/>
                <a:latin typeface="Georgia" panose="02040502050405020303" pitchFamily="18" charset="0"/>
                <a:ea typeface="+mj-ea"/>
                <a:cs typeface="Arial" panose="020B0604020202020204" pitchFamily="34" charset="0"/>
              </a:rPr>
            </a:br>
            <a:r>
              <a:rPr kumimoji="0" lang="en-US" sz="2900" b="1" i="0" u="none" strike="noStrike" kern="1200" cap="none" spc="0" normalizeH="0" baseline="0" noProof="0" dirty="0">
                <a:ln>
                  <a:noFill/>
                </a:ln>
                <a:solidFill>
                  <a:srgbClr val="093254"/>
                </a:solidFill>
                <a:effectLst/>
                <a:uLnTx/>
                <a:uFillTx/>
                <a:latin typeface="Georgia" panose="02040502050405020303" pitchFamily="18" charset="0"/>
                <a:ea typeface="+mj-ea"/>
                <a:cs typeface="Arial" panose="020B0604020202020204" pitchFamily="34" charset="0"/>
              </a:rPr>
              <a:t>When Signing Up</a:t>
            </a:r>
          </a:p>
        </p:txBody>
      </p:sp>
      <p:sp>
        <p:nvSpPr>
          <p:cNvPr id="11" name="Title 1">
            <a:extLst>
              <a:ext uri="{FF2B5EF4-FFF2-40B4-BE49-F238E27FC236}">
                <a16:creationId xmlns:a16="http://schemas.microsoft.com/office/drawing/2014/main" id="{520ED0A3-008B-4BCD-BE9E-4A57C12131C0}"/>
              </a:ext>
            </a:extLst>
          </p:cNvPr>
          <p:cNvSpPr txBox="1">
            <a:spLocks/>
          </p:cNvSpPr>
          <p:nvPr/>
        </p:nvSpPr>
        <p:spPr>
          <a:xfrm>
            <a:off x="1407560" y="5378308"/>
            <a:ext cx="7171195" cy="815604"/>
          </a:xfrm>
          <a:prstGeom prst="rect">
            <a:avLst/>
          </a:prstGeom>
        </p:spPr>
        <p:txBody>
          <a:bodyPr vert="horz" wrap="square" lIns="91440" tIns="45720" rIns="91440" bIns="45720" rtlCol="0" anchor="ctr">
            <a:noAutofit/>
          </a:bodyPr>
          <a:lstStyle>
            <a:lvl1pPr algn="l" defTabSz="914400" rtl="0" eaLnBrk="1" latinLnBrk="0" hangingPunct="1">
              <a:lnSpc>
                <a:spcPct val="90000"/>
              </a:lnSpc>
              <a:spcBef>
                <a:spcPct val="0"/>
              </a:spcBef>
              <a:buNone/>
              <a:defRPr sz="3200" b="0" i="0" kern="1200">
                <a:solidFill>
                  <a:schemeClr val="accent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093254"/>
                </a:solidFill>
                <a:effectLst/>
                <a:uLnTx/>
                <a:uFillTx/>
                <a:latin typeface="Arial" panose="020B0604020202020204" pitchFamily="34" charset="0"/>
                <a:ea typeface="+mj-ea"/>
                <a:cs typeface="Arial" panose="020B0604020202020204" pitchFamily="34" charset="0"/>
              </a:rPr>
              <a:t>Sign up at </a:t>
            </a:r>
            <a:r>
              <a:rPr kumimoji="0" lang="en-US" sz="1800" b="1" i="0" u="none" strike="noStrike" kern="1200" cap="none" spc="0" normalizeH="0" baseline="0" noProof="0" dirty="0">
                <a:ln>
                  <a:noFill/>
                </a:ln>
                <a:solidFill>
                  <a:srgbClr val="4472C4"/>
                </a:solidFill>
                <a:effectLst/>
                <a:uLnTx/>
                <a:uFillTx/>
                <a:latin typeface="Arial" panose="020B0604020202020204" pitchFamily="34" charset="0"/>
                <a:ea typeface="+mj-ea"/>
                <a:cs typeface="Arial" panose="020B0604020202020204" pitchFamily="34" charset="0"/>
              </a:rPr>
              <a:t>worldstrides.com/register </a:t>
            </a:r>
            <a:r>
              <a:rPr kumimoji="0" lang="en-US" sz="1800" b="1" i="0" u="none" strike="noStrike" kern="1200" cap="none" spc="0" normalizeH="0" baseline="0" noProof="0" dirty="0">
                <a:ln>
                  <a:noFill/>
                </a:ln>
                <a:solidFill>
                  <a:srgbClr val="093254"/>
                </a:solidFill>
                <a:effectLst/>
                <a:uLnTx/>
                <a:uFillTx/>
                <a:latin typeface="Arial" panose="020B0604020202020204" pitchFamily="34" charset="0"/>
                <a:ea typeface="+mj-ea"/>
                <a:cs typeface="Arial" panose="020B0604020202020204" pitchFamily="34" charset="0"/>
              </a:rPr>
              <a:t>or by calling </a:t>
            </a:r>
            <a:r>
              <a:rPr kumimoji="0" lang="en-US" sz="1800" b="1" i="0" u="none" strike="noStrike" kern="1200" cap="none" spc="0" normalizeH="0" baseline="0" noProof="0" dirty="0">
                <a:ln>
                  <a:noFill/>
                </a:ln>
                <a:solidFill>
                  <a:srgbClr val="4472C4"/>
                </a:solidFill>
                <a:effectLst/>
                <a:uLnTx/>
                <a:uFillTx/>
                <a:latin typeface="Arial" panose="020B0604020202020204" pitchFamily="34" charset="0"/>
                <a:ea typeface="+mj-ea"/>
                <a:cs typeface="Arial" panose="020B0604020202020204" pitchFamily="34" charset="0"/>
              </a:rPr>
              <a:t>800-468-5899</a:t>
            </a:r>
            <a:endParaRPr kumimoji="0" lang="en-US" sz="1800" b="0" i="0" u="none" strike="noStrike" kern="1200" cap="none" spc="0" normalizeH="0" baseline="0" noProof="0" dirty="0">
              <a:ln>
                <a:noFill/>
              </a:ln>
              <a:solidFill>
                <a:srgbClr val="00339F"/>
              </a:solidFill>
              <a:effectLst/>
              <a:uLnTx/>
              <a:uFillTx/>
              <a:latin typeface="Arial" panose="020B0604020202020204" pitchFamily="34" charset="0"/>
              <a:ea typeface="+mj-ea"/>
              <a:cs typeface="Arial" panose="020B0604020202020204" pitchFamily="34" charset="0"/>
            </a:endParaRPr>
          </a:p>
        </p:txBody>
      </p:sp>
      <p:pic>
        <p:nvPicPr>
          <p:cNvPr id="14" name="Picture 13" descr="A picture containing tableware, plate, drawing&#10;&#10;Description automatically generated">
            <a:extLst>
              <a:ext uri="{FF2B5EF4-FFF2-40B4-BE49-F238E27FC236}">
                <a16:creationId xmlns:a16="http://schemas.microsoft.com/office/drawing/2014/main" id="{C35EC2D3-6AEF-8E41-878E-240FE9EDE07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0799" y="6312877"/>
            <a:ext cx="1503655" cy="367370"/>
          </a:xfrm>
          <a:prstGeom prst="rect">
            <a:avLst/>
          </a:prstGeom>
        </p:spPr>
      </p:pic>
      <p:cxnSp>
        <p:nvCxnSpPr>
          <p:cNvPr id="5" name="Straight Arrow Connector 4">
            <a:extLst>
              <a:ext uri="{FF2B5EF4-FFF2-40B4-BE49-F238E27FC236}">
                <a16:creationId xmlns:a16="http://schemas.microsoft.com/office/drawing/2014/main" id="{27A335D3-C0CA-6836-2AD2-62EF83F7419D}"/>
              </a:ext>
            </a:extLst>
          </p:cNvPr>
          <p:cNvCxnSpPr>
            <a:cxnSpLocks/>
          </p:cNvCxnSpPr>
          <p:nvPr/>
        </p:nvCxnSpPr>
        <p:spPr>
          <a:xfrm flipH="1">
            <a:off x="3972897" y="1583875"/>
            <a:ext cx="2638516"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F5D15C74-9F29-D386-BAC0-5AD19051C3A3}"/>
              </a:ext>
            </a:extLst>
          </p:cNvPr>
          <p:cNvSpPr txBox="1">
            <a:spLocks/>
          </p:cNvSpPr>
          <p:nvPr/>
        </p:nvSpPr>
        <p:spPr>
          <a:xfrm>
            <a:off x="5819095" y="1663087"/>
            <a:ext cx="3123312" cy="1052451"/>
          </a:xfrm>
          <a:prstGeom prst="rect">
            <a:avLst/>
          </a:prstGeom>
        </p:spPr>
        <p:txBody>
          <a:bodyPr vert="horz" wrap="square" lIns="91440" tIns="45720" rIns="91440" bIns="45720" rtlCol="0" anchor="ctr">
            <a:noAutofit/>
          </a:bodyPr>
          <a:lstStyle>
            <a:lvl1pPr algn="l" defTabSz="914400" rtl="0" eaLnBrk="1" latinLnBrk="0" hangingPunct="1">
              <a:lnSpc>
                <a:spcPct val="90000"/>
              </a:lnSpc>
              <a:spcBef>
                <a:spcPct val="0"/>
              </a:spcBef>
              <a:buNone/>
              <a:defRPr sz="3200" b="0" i="0" kern="1200">
                <a:solidFill>
                  <a:schemeClr val="accent1"/>
                </a:solidFill>
                <a:latin typeface="Arial" panose="020B0604020202020204" pitchFamily="34" charset="0"/>
                <a:ea typeface="+mj-ea"/>
                <a:cs typeface="Arial" panose="020B0604020202020204" pitchFamily="34" charset="0"/>
              </a:defRPr>
            </a:lvl1pPr>
          </a:lstStyle>
          <a:p>
            <a:pPr marL="285750" marR="0" lvl="0" indent="-2857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93254"/>
                </a:solidFill>
                <a:effectLst/>
                <a:uLnTx/>
                <a:uFillTx/>
                <a:latin typeface="Arial" panose="020B0604020202020204" pitchFamily="34" charset="0"/>
                <a:ea typeface="+mj-ea"/>
                <a:cs typeface="Arial" panose="020B0604020202020204" pitchFamily="34" charset="0"/>
              </a:rPr>
              <a:t>Extended plans also available</a:t>
            </a:r>
          </a:p>
          <a:p>
            <a:pPr marL="285750" marR="0" lvl="0" indent="-2857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kumimoji="0" lang="en-US" sz="1500" b="0" i="0" u="none" strike="noStrike" kern="1200" cap="none" spc="0" normalizeH="0" baseline="0" noProof="0" dirty="0">
              <a:ln>
                <a:noFill/>
              </a:ln>
              <a:solidFill>
                <a:srgbClr val="093254"/>
              </a:solidFill>
              <a:effectLst/>
              <a:uLnTx/>
              <a:uFillTx/>
              <a:latin typeface="Arial" panose="020B0604020202020204" pitchFamily="34" charset="0"/>
              <a:ea typeface="+mj-ea"/>
              <a:cs typeface="Arial" panose="020B0604020202020204" pitchFamily="34" charset="0"/>
            </a:endParaRPr>
          </a:p>
        </p:txBody>
      </p:sp>
      <p:sp>
        <p:nvSpPr>
          <p:cNvPr id="7" name="Rectangle 6">
            <a:extLst>
              <a:ext uri="{FF2B5EF4-FFF2-40B4-BE49-F238E27FC236}">
                <a16:creationId xmlns:a16="http://schemas.microsoft.com/office/drawing/2014/main" id="{9BBF4315-BE6A-B0E7-906A-619EEA2D984B}"/>
              </a:ext>
            </a:extLst>
          </p:cNvPr>
          <p:cNvSpPr/>
          <p:nvPr/>
        </p:nvSpPr>
        <p:spPr>
          <a:xfrm>
            <a:off x="1472626" y="1531627"/>
            <a:ext cx="2357454" cy="1041647"/>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3232"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2997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 name="Picture 36" descr="Shape, circle&#10;&#10;Description automatically generated">
            <a:extLst>
              <a:ext uri="{FF2B5EF4-FFF2-40B4-BE49-F238E27FC236}">
                <a16:creationId xmlns:a16="http://schemas.microsoft.com/office/drawing/2014/main" id="{73476713-CA10-6444-965B-FB29D20B2EE7}"/>
              </a:ext>
            </a:extLst>
          </p:cNvPr>
          <p:cNvPicPr>
            <a:picLocks noChangeAspect="1"/>
          </p:cNvPicPr>
          <p:nvPr/>
        </p:nvPicPr>
        <p:blipFill>
          <a:blip r:embed="rId2"/>
          <a:stretch>
            <a:fillRect/>
          </a:stretch>
        </p:blipFill>
        <p:spPr>
          <a:xfrm>
            <a:off x="2647192" y="5363576"/>
            <a:ext cx="6597883" cy="2781514"/>
          </a:xfrm>
          <a:prstGeom prst="rect">
            <a:avLst/>
          </a:prstGeom>
        </p:spPr>
      </p:pic>
      <p:sp>
        <p:nvSpPr>
          <p:cNvPr id="2" name="Title 1">
            <a:extLst>
              <a:ext uri="{FF2B5EF4-FFF2-40B4-BE49-F238E27FC236}">
                <a16:creationId xmlns:a16="http://schemas.microsoft.com/office/drawing/2014/main" id="{DD5A9DE9-C37F-FC48-A52D-58DDD4A51AB2}"/>
              </a:ext>
            </a:extLst>
          </p:cNvPr>
          <p:cNvSpPr>
            <a:spLocks noGrp="1"/>
          </p:cNvSpPr>
          <p:nvPr>
            <p:ph type="title"/>
          </p:nvPr>
        </p:nvSpPr>
        <p:spPr>
          <a:xfrm>
            <a:off x="628650" y="373153"/>
            <a:ext cx="7886700" cy="869870"/>
          </a:xfrm>
        </p:spPr>
        <p:txBody>
          <a:bodyPr/>
          <a:lstStyle/>
          <a:p>
            <a:r>
              <a:rPr lang="en-US" b="1" dirty="0">
                <a:solidFill>
                  <a:schemeClr val="accent2"/>
                </a:solidFill>
                <a:latin typeface="Georgia" panose="02040502050405020303" pitchFamily="18" charset="0"/>
              </a:rPr>
              <a:t>Thank You for Attending!</a:t>
            </a:r>
          </a:p>
        </p:txBody>
      </p:sp>
      <p:sp>
        <p:nvSpPr>
          <p:cNvPr id="3" name="Content Placeholder 2">
            <a:extLst>
              <a:ext uri="{FF2B5EF4-FFF2-40B4-BE49-F238E27FC236}">
                <a16:creationId xmlns:a16="http://schemas.microsoft.com/office/drawing/2014/main" id="{957D7CF2-C5A0-D144-A35D-3B9975D19E81}"/>
              </a:ext>
            </a:extLst>
          </p:cNvPr>
          <p:cNvSpPr>
            <a:spLocks noGrp="1"/>
          </p:cNvSpPr>
          <p:nvPr>
            <p:ph idx="1"/>
          </p:nvPr>
        </p:nvSpPr>
        <p:spPr>
          <a:xfrm>
            <a:off x="628650" y="1315270"/>
            <a:ext cx="7886700" cy="1118743"/>
          </a:xfrm>
        </p:spPr>
        <p:txBody>
          <a:bodyPr/>
          <a:lstStyle/>
          <a:p>
            <a:pPr marL="0" indent="0">
              <a:lnSpc>
                <a:spcPct val="100000"/>
              </a:lnSpc>
              <a:buNone/>
            </a:pPr>
            <a:r>
              <a:rPr lang="en-US" sz="2600" b="1" dirty="0">
                <a:solidFill>
                  <a:schemeClr val="bg1"/>
                </a:solidFill>
              </a:rPr>
              <a:t>Sign up TONIGHT! </a:t>
            </a:r>
            <a:br>
              <a:rPr lang="en-US" sz="2600" b="1" dirty="0">
                <a:solidFill>
                  <a:schemeClr val="bg1"/>
                </a:solidFill>
              </a:rPr>
            </a:br>
            <a:br>
              <a:rPr lang="en-US" sz="400" b="1" dirty="0">
                <a:solidFill>
                  <a:schemeClr val="bg1"/>
                </a:solidFill>
              </a:rPr>
            </a:br>
            <a:r>
              <a:rPr lang="en-US" sz="2600" b="1" dirty="0">
                <a:solidFill>
                  <a:schemeClr val="bg1"/>
                </a:solidFill>
              </a:rPr>
              <a:t>Our Trip ID is 212926</a:t>
            </a:r>
            <a:br>
              <a:rPr lang="en-US" sz="2600" b="1" dirty="0">
                <a:solidFill>
                  <a:schemeClr val="bg1"/>
                </a:solidFill>
              </a:rPr>
            </a:br>
            <a:endParaRPr lang="en-US" sz="1000" b="1" dirty="0">
              <a:solidFill>
                <a:schemeClr val="bg1"/>
              </a:solidFill>
            </a:endParaRPr>
          </a:p>
        </p:txBody>
      </p:sp>
      <p:pic>
        <p:nvPicPr>
          <p:cNvPr id="23" name="Picture 22">
            <a:extLst>
              <a:ext uri="{FF2B5EF4-FFF2-40B4-BE49-F238E27FC236}">
                <a16:creationId xmlns:a16="http://schemas.microsoft.com/office/drawing/2014/main" id="{053B4C1C-7868-5F45-B397-C1A3B09DBD5D}"/>
              </a:ext>
            </a:extLst>
          </p:cNvPr>
          <p:cNvPicPr>
            <a:picLocks noChangeAspect="1"/>
          </p:cNvPicPr>
          <p:nvPr/>
        </p:nvPicPr>
        <p:blipFill>
          <a:blip r:embed="rId3"/>
          <a:srcRect/>
          <a:stretch/>
        </p:blipFill>
        <p:spPr>
          <a:xfrm>
            <a:off x="689522" y="2758451"/>
            <a:ext cx="689885" cy="423870"/>
          </a:xfrm>
          <a:prstGeom prst="rect">
            <a:avLst/>
          </a:prstGeom>
        </p:spPr>
      </p:pic>
      <p:sp>
        <p:nvSpPr>
          <p:cNvPr id="24" name="Rectangle 23">
            <a:extLst>
              <a:ext uri="{FF2B5EF4-FFF2-40B4-BE49-F238E27FC236}">
                <a16:creationId xmlns:a16="http://schemas.microsoft.com/office/drawing/2014/main" id="{333B2667-D592-FD49-B3CD-2E65AE19656B}"/>
              </a:ext>
            </a:extLst>
          </p:cNvPr>
          <p:cNvSpPr/>
          <p:nvPr/>
        </p:nvSpPr>
        <p:spPr>
          <a:xfrm>
            <a:off x="1524518" y="2753636"/>
            <a:ext cx="5902938" cy="430887"/>
          </a:xfrm>
          <a:prstGeom prst="rect">
            <a:avLst/>
          </a:prstGeom>
        </p:spPr>
        <p:txBody>
          <a:bodyPr wrap="square">
            <a:spAutoFit/>
          </a:bodyPr>
          <a:lstStyle/>
          <a:p>
            <a:pPr marL="0" marR="0" lvl="0" indent="0" algn="l" defTabSz="713232" rtl="0" eaLnBrk="1" fontAlgn="auto" latinLnBrk="0" hangingPunct="1">
              <a:lnSpc>
                <a:spcPct val="100000"/>
              </a:lnSpc>
              <a:spcBef>
                <a:spcPts val="0"/>
              </a:spcBef>
              <a:spcAft>
                <a:spcPts val="600"/>
              </a:spcAft>
              <a:buClrTx/>
              <a:buSzTx/>
              <a:buFontTx/>
              <a:buNone/>
              <a:tabLst/>
              <a:defRPr/>
            </a:pPr>
            <a:r>
              <a:rPr kumimoji="0" lang="en-US" sz="2200" b="1" i="0" u="none" strike="noStrike" kern="1200" cap="none" spc="0" normalizeH="0" baseline="0" noProof="0" dirty="0">
                <a:ln>
                  <a:noFill/>
                </a:ln>
                <a:solidFill>
                  <a:srgbClr val="D2A9CF"/>
                </a:solidFill>
                <a:effectLst/>
                <a:uLnTx/>
                <a:uFillTx/>
                <a:latin typeface="Arial" panose="020B0604020202020204" pitchFamily="34" charset="0"/>
                <a:ea typeface="+mn-ea"/>
                <a:cs typeface="Arial" panose="020B0604020202020204" pitchFamily="34" charset="0"/>
              </a:rPr>
              <a:t>Online: </a:t>
            </a:r>
            <a:r>
              <a:rPr kumimoji="0" lang="en-US" sz="2200" b="0" i="0" u="none" strike="noStrike" kern="1200" cap="none" spc="0" normalizeH="0" baseline="0" noProof="0" dirty="0">
                <a:ln>
                  <a:noFill/>
                </a:ln>
                <a:solidFill>
                  <a:srgbClr val="D2A9CF"/>
                </a:solidFill>
                <a:effectLst/>
                <a:uLnTx/>
                <a:uFillTx/>
                <a:latin typeface="Arial" panose="020B0604020202020204" pitchFamily="34" charset="0"/>
                <a:ea typeface="+mn-ea"/>
                <a:cs typeface="Arial" panose="020B0604020202020204" pitchFamily="34" charset="0"/>
              </a:rPr>
              <a:t>worldstrides.com/register</a:t>
            </a:r>
          </a:p>
        </p:txBody>
      </p:sp>
      <p:pic>
        <p:nvPicPr>
          <p:cNvPr id="26" name="Picture 25">
            <a:extLst>
              <a:ext uri="{FF2B5EF4-FFF2-40B4-BE49-F238E27FC236}">
                <a16:creationId xmlns:a16="http://schemas.microsoft.com/office/drawing/2014/main" id="{A4467143-F827-9948-AD90-5DEEB6640831}"/>
              </a:ext>
            </a:extLst>
          </p:cNvPr>
          <p:cNvPicPr>
            <a:picLocks noChangeAspect="1"/>
          </p:cNvPicPr>
          <p:nvPr/>
        </p:nvPicPr>
        <p:blipFill>
          <a:blip r:embed="rId4"/>
          <a:srcRect/>
          <a:stretch/>
        </p:blipFill>
        <p:spPr>
          <a:xfrm>
            <a:off x="731379" y="3471713"/>
            <a:ext cx="606170" cy="651607"/>
          </a:xfrm>
          <a:prstGeom prst="rect">
            <a:avLst/>
          </a:prstGeom>
        </p:spPr>
      </p:pic>
      <p:sp>
        <p:nvSpPr>
          <p:cNvPr id="27" name="Rectangle 26">
            <a:extLst>
              <a:ext uri="{FF2B5EF4-FFF2-40B4-BE49-F238E27FC236}">
                <a16:creationId xmlns:a16="http://schemas.microsoft.com/office/drawing/2014/main" id="{A8C806A4-D55F-8B4A-A1B4-B9B8367A430F}"/>
              </a:ext>
            </a:extLst>
          </p:cNvPr>
          <p:cNvSpPr/>
          <p:nvPr/>
        </p:nvSpPr>
        <p:spPr>
          <a:xfrm>
            <a:off x="1524518" y="3581426"/>
            <a:ext cx="5902938" cy="430887"/>
          </a:xfrm>
          <a:prstGeom prst="rect">
            <a:avLst/>
          </a:prstGeom>
        </p:spPr>
        <p:txBody>
          <a:bodyPr wrap="square">
            <a:spAutoFit/>
          </a:bodyPr>
          <a:lstStyle/>
          <a:p>
            <a:pPr marL="0" marR="0" lvl="0" indent="0" algn="l" defTabSz="713232" rtl="0" eaLnBrk="1" fontAlgn="auto" latinLnBrk="0" hangingPunct="1">
              <a:lnSpc>
                <a:spcPct val="100000"/>
              </a:lnSpc>
              <a:spcBef>
                <a:spcPts val="0"/>
              </a:spcBef>
              <a:spcAft>
                <a:spcPts val="600"/>
              </a:spcAft>
              <a:buClrTx/>
              <a:buSzTx/>
              <a:buFontTx/>
              <a:buNone/>
              <a:tabLst/>
              <a:defRPr/>
            </a:pPr>
            <a:r>
              <a:rPr kumimoji="0" lang="en-US" sz="2200" b="1" i="0" u="none" strike="noStrike" kern="1200" cap="none" spc="0" normalizeH="0" baseline="0" noProof="0" dirty="0">
                <a:ln>
                  <a:noFill/>
                </a:ln>
                <a:solidFill>
                  <a:srgbClr val="91D3CA"/>
                </a:solidFill>
                <a:effectLst/>
                <a:uLnTx/>
                <a:uFillTx/>
                <a:latin typeface="Arial" panose="020B0604020202020204" pitchFamily="34" charset="0"/>
                <a:ea typeface="+mn-ea"/>
                <a:cs typeface="Arial" panose="020B0604020202020204" pitchFamily="34" charset="0"/>
              </a:rPr>
              <a:t>Phone: </a:t>
            </a:r>
            <a:r>
              <a:rPr kumimoji="0" lang="en-US" sz="2200" b="0" i="0" u="none" strike="noStrike" kern="1200" cap="none" spc="0" normalizeH="0" baseline="0" noProof="0" dirty="0">
                <a:ln>
                  <a:noFill/>
                </a:ln>
                <a:solidFill>
                  <a:srgbClr val="91D3CA"/>
                </a:solidFill>
                <a:effectLst/>
                <a:uLnTx/>
                <a:uFillTx/>
                <a:latin typeface="Arial" panose="020B0604020202020204" pitchFamily="34" charset="0"/>
                <a:ea typeface="+mn-ea"/>
                <a:cs typeface="Arial" panose="020B0604020202020204" pitchFamily="34" charset="0"/>
              </a:rPr>
              <a:t>800-468-5899</a:t>
            </a:r>
          </a:p>
        </p:txBody>
      </p:sp>
      <p:sp>
        <p:nvSpPr>
          <p:cNvPr id="29" name="Rectangle 28">
            <a:extLst>
              <a:ext uri="{FF2B5EF4-FFF2-40B4-BE49-F238E27FC236}">
                <a16:creationId xmlns:a16="http://schemas.microsoft.com/office/drawing/2014/main" id="{E30DA283-2824-C849-846B-93C60AF944FA}"/>
              </a:ext>
            </a:extLst>
          </p:cNvPr>
          <p:cNvSpPr/>
          <p:nvPr/>
        </p:nvSpPr>
        <p:spPr>
          <a:xfrm>
            <a:off x="1613759" y="4330066"/>
            <a:ext cx="6597883" cy="769441"/>
          </a:xfrm>
          <a:prstGeom prst="rect">
            <a:avLst/>
          </a:prstGeom>
        </p:spPr>
        <p:txBody>
          <a:bodyPr wrap="square">
            <a:spAutoFit/>
          </a:bodyPr>
          <a:lstStyle/>
          <a:p>
            <a:pPr marL="0" marR="0" lvl="0" indent="0" algn="l" defTabSz="713232" rtl="0" eaLnBrk="1" fontAlgn="auto" latinLnBrk="0" hangingPunct="1">
              <a:lnSpc>
                <a:spcPct val="100000"/>
              </a:lnSpc>
              <a:spcBef>
                <a:spcPts val="0"/>
              </a:spcBef>
              <a:spcAft>
                <a:spcPts val="600"/>
              </a:spcAft>
              <a:buClrTx/>
              <a:buSzTx/>
              <a:buFontTx/>
              <a:buNone/>
              <a:tabLst/>
              <a:defRPr/>
            </a:pPr>
            <a:r>
              <a:rPr kumimoji="0" lang="en-US" sz="2200" b="1" i="0" u="none" strike="noStrike" kern="1200" cap="none" spc="0" normalizeH="0" baseline="0" noProof="0" dirty="0">
                <a:ln>
                  <a:noFill/>
                </a:ln>
                <a:solidFill>
                  <a:srgbClr val="6CC393"/>
                </a:solidFill>
                <a:effectLst/>
                <a:uLnTx/>
                <a:uFillTx/>
                <a:latin typeface="Arial" panose="020B0604020202020204" pitchFamily="34" charset="0"/>
                <a:ea typeface="+mn-ea"/>
                <a:cs typeface="Arial" panose="020B0604020202020204" pitchFamily="34" charset="0"/>
              </a:rPr>
              <a:t>Questions? </a:t>
            </a:r>
            <a:br>
              <a:rPr kumimoji="0" lang="en-US" sz="2200" b="1" i="0" u="none" strike="noStrike" kern="1200" cap="none" spc="0" normalizeH="0" baseline="0" noProof="0" dirty="0">
                <a:ln>
                  <a:noFill/>
                </a:ln>
                <a:solidFill>
                  <a:srgbClr val="6CC393"/>
                </a:solidFill>
                <a:effectLst/>
                <a:uLnTx/>
                <a:uFillTx/>
                <a:latin typeface="Arial" panose="020B0604020202020204" pitchFamily="34" charset="0"/>
                <a:ea typeface="+mn-ea"/>
                <a:cs typeface="Arial" panose="020B0604020202020204" pitchFamily="34" charset="0"/>
              </a:rPr>
            </a:br>
            <a:r>
              <a:rPr kumimoji="0" lang="en-US" sz="2200" b="0" i="0" u="none" strike="noStrike" kern="1200" cap="none" spc="0" normalizeH="0" baseline="0" noProof="0" dirty="0">
                <a:ln>
                  <a:noFill/>
                </a:ln>
                <a:solidFill>
                  <a:srgbClr val="6CC393"/>
                </a:solidFill>
                <a:effectLst/>
                <a:uLnTx/>
                <a:uFillTx/>
                <a:latin typeface="Arial" panose="020B0604020202020204" pitchFamily="34" charset="0"/>
                <a:ea typeface="+mn-ea"/>
                <a:cs typeface="Arial" panose="020B0604020202020204" pitchFamily="34" charset="0"/>
              </a:rPr>
              <a:t>Email </a:t>
            </a:r>
            <a:r>
              <a:rPr kumimoji="0" lang="en-US" sz="2200" b="0" i="0" u="none" strike="noStrike" kern="1200" cap="none" spc="0" normalizeH="0" baseline="0" noProof="0" dirty="0" err="1">
                <a:ln>
                  <a:noFill/>
                </a:ln>
                <a:solidFill>
                  <a:srgbClr val="6CC393"/>
                </a:solidFill>
                <a:effectLst/>
                <a:uLnTx/>
                <a:uFillTx/>
                <a:latin typeface="Arial" panose="020B0604020202020204" pitchFamily="34" charset="0"/>
                <a:ea typeface="+mn-ea"/>
                <a:cs typeface="Arial" panose="020B0604020202020204" pitchFamily="34" charset="0"/>
              </a:rPr>
              <a:t>contact@sauganashtodc.com</a:t>
            </a:r>
            <a:endParaRPr kumimoji="0" lang="en-US" sz="2200" b="1" i="0" u="none" strike="noStrike" kern="1200" cap="none" spc="0" normalizeH="0" baseline="0" noProof="0" dirty="0">
              <a:ln>
                <a:noFill/>
              </a:ln>
              <a:solidFill>
                <a:srgbClr val="6CC393"/>
              </a:solidFill>
              <a:effectLst/>
              <a:uLnTx/>
              <a:uFillTx/>
              <a:latin typeface="Arial" panose="020B0604020202020204" pitchFamily="34" charset="0"/>
              <a:ea typeface="+mn-ea"/>
              <a:cs typeface="Arial" panose="020B0604020202020204" pitchFamily="34" charset="0"/>
            </a:endParaRPr>
          </a:p>
        </p:txBody>
      </p:sp>
      <p:pic>
        <p:nvPicPr>
          <p:cNvPr id="30" name="Picture 29">
            <a:extLst>
              <a:ext uri="{FF2B5EF4-FFF2-40B4-BE49-F238E27FC236}">
                <a16:creationId xmlns:a16="http://schemas.microsoft.com/office/drawing/2014/main" id="{2CC07548-AA04-D74E-9F32-51627B966262}"/>
              </a:ext>
            </a:extLst>
          </p:cNvPr>
          <p:cNvPicPr>
            <a:picLocks noChangeAspect="1"/>
          </p:cNvPicPr>
          <p:nvPr/>
        </p:nvPicPr>
        <p:blipFill>
          <a:blip r:embed="rId5"/>
          <a:srcRect/>
          <a:stretch/>
        </p:blipFill>
        <p:spPr>
          <a:xfrm>
            <a:off x="731379" y="4422994"/>
            <a:ext cx="689885" cy="535458"/>
          </a:xfrm>
          <a:prstGeom prst="rect">
            <a:avLst/>
          </a:prstGeom>
        </p:spPr>
      </p:pic>
      <p:sp>
        <p:nvSpPr>
          <p:cNvPr id="36" name="Content Placeholder 2">
            <a:extLst>
              <a:ext uri="{FF2B5EF4-FFF2-40B4-BE49-F238E27FC236}">
                <a16:creationId xmlns:a16="http://schemas.microsoft.com/office/drawing/2014/main" id="{5DD7F6CA-C7BE-6A4E-A7BA-79B67464C1F7}"/>
              </a:ext>
            </a:extLst>
          </p:cNvPr>
          <p:cNvSpPr txBox="1">
            <a:spLocks/>
          </p:cNvSpPr>
          <p:nvPr/>
        </p:nvSpPr>
        <p:spPr>
          <a:xfrm>
            <a:off x="3219450" y="5894118"/>
            <a:ext cx="5533644" cy="6810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100" b="1" i="0" u="none" strike="noStrike" kern="1200" cap="none" spc="0" normalizeH="0" baseline="0" noProof="0" dirty="0">
                <a:ln>
                  <a:noFill/>
                </a:ln>
                <a:solidFill>
                  <a:srgbClr val="093254"/>
                </a:solidFill>
                <a:effectLst/>
                <a:uLnTx/>
                <a:uFillTx/>
                <a:latin typeface="Georgia" panose="02040502050405020303" pitchFamily="18" charset="0"/>
                <a:ea typeface="+mn-ea"/>
                <a:cs typeface="Arial" panose="020B0604020202020204" pitchFamily="34" charset="0"/>
              </a:rPr>
              <a:t>We can’t wait to see you all in </a:t>
            </a:r>
            <a:br>
              <a:rPr kumimoji="0" lang="en-US" sz="2100" b="1" i="0" u="none" strike="noStrike" kern="1200" cap="none" spc="0" normalizeH="0" baseline="0" noProof="0" dirty="0">
                <a:ln>
                  <a:noFill/>
                </a:ln>
                <a:solidFill>
                  <a:srgbClr val="093254"/>
                </a:solidFill>
                <a:effectLst/>
                <a:uLnTx/>
                <a:uFillTx/>
                <a:latin typeface="Georgia" panose="02040502050405020303" pitchFamily="18" charset="0"/>
                <a:ea typeface="+mn-ea"/>
                <a:cs typeface="Arial" panose="020B0604020202020204" pitchFamily="34" charset="0"/>
              </a:rPr>
            </a:br>
            <a:r>
              <a:rPr kumimoji="0" lang="en-US" sz="2100" b="1" i="0" u="none" strike="noStrike" kern="1200" cap="none" spc="0" normalizeH="0" baseline="0" noProof="0" dirty="0">
                <a:ln>
                  <a:noFill/>
                </a:ln>
                <a:solidFill>
                  <a:srgbClr val="093254"/>
                </a:solidFill>
                <a:effectLst/>
                <a:uLnTx/>
                <a:uFillTx/>
                <a:latin typeface="Georgia" panose="02040502050405020303" pitchFamily="18" charset="0"/>
                <a:ea typeface="+mn-ea"/>
                <a:cs typeface="Arial" panose="020B0604020202020204" pitchFamily="34" charset="0"/>
              </a:rPr>
              <a:t>Washington, D.C.!</a:t>
            </a:r>
            <a:endParaRPr kumimoji="0" lang="en-US" sz="2100" b="0" i="0" u="none" strike="noStrike" kern="1200" cap="none" spc="0" normalizeH="0" baseline="0" noProof="0" dirty="0">
              <a:ln>
                <a:noFill/>
              </a:ln>
              <a:solidFill>
                <a:srgbClr val="093254"/>
              </a:solidFill>
              <a:effectLst/>
              <a:uLnTx/>
              <a:uFillTx/>
              <a:latin typeface="Georgia" panose="02040502050405020303" pitchFamily="18" charset="0"/>
              <a:ea typeface="+mn-ea"/>
              <a:cs typeface="Arial" panose="020B0604020202020204" pitchFamily="34" charset="0"/>
            </a:endParaRPr>
          </a:p>
        </p:txBody>
      </p:sp>
      <p:pic>
        <p:nvPicPr>
          <p:cNvPr id="12" name="Picture 11">
            <a:extLst>
              <a:ext uri="{FF2B5EF4-FFF2-40B4-BE49-F238E27FC236}">
                <a16:creationId xmlns:a16="http://schemas.microsoft.com/office/drawing/2014/main" id="{8DA22F14-CAFC-4F88-8767-136AC9BB536D}"/>
              </a:ext>
            </a:extLst>
          </p:cNvPr>
          <p:cNvPicPr>
            <a:picLocks noChangeAspect="1"/>
          </p:cNvPicPr>
          <p:nvPr/>
        </p:nvPicPr>
        <p:blipFill>
          <a:blip r:embed="rId6"/>
          <a:stretch>
            <a:fillRect/>
          </a:stretch>
        </p:blipFill>
        <p:spPr>
          <a:xfrm>
            <a:off x="8291819" y="947206"/>
            <a:ext cx="725612" cy="368064"/>
          </a:xfrm>
          <a:prstGeom prst="rect">
            <a:avLst/>
          </a:prstGeom>
        </p:spPr>
      </p:pic>
      <p:pic>
        <p:nvPicPr>
          <p:cNvPr id="13" name="Picture 12">
            <a:extLst>
              <a:ext uri="{FF2B5EF4-FFF2-40B4-BE49-F238E27FC236}">
                <a16:creationId xmlns:a16="http://schemas.microsoft.com/office/drawing/2014/main" id="{1536B4A3-1D39-4C87-B518-15E5B8EC2F93}"/>
              </a:ext>
            </a:extLst>
          </p:cNvPr>
          <p:cNvPicPr>
            <a:picLocks noChangeAspect="1"/>
          </p:cNvPicPr>
          <p:nvPr/>
        </p:nvPicPr>
        <p:blipFill>
          <a:blip r:embed="rId6"/>
          <a:stretch>
            <a:fillRect/>
          </a:stretch>
        </p:blipFill>
        <p:spPr>
          <a:xfrm>
            <a:off x="6294710" y="1379208"/>
            <a:ext cx="725612" cy="368064"/>
          </a:xfrm>
          <a:prstGeom prst="rect">
            <a:avLst/>
          </a:prstGeom>
        </p:spPr>
      </p:pic>
      <p:pic>
        <p:nvPicPr>
          <p:cNvPr id="14" name="Picture 13">
            <a:extLst>
              <a:ext uri="{FF2B5EF4-FFF2-40B4-BE49-F238E27FC236}">
                <a16:creationId xmlns:a16="http://schemas.microsoft.com/office/drawing/2014/main" id="{E442AF08-4ACE-4760-BACB-BCF30B0DF634}"/>
              </a:ext>
            </a:extLst>
          </p:cNvPr>
          <p:cNvPicPr>
            <a:picLocks noChangeAspect="1"/>
          </p:cNvPicPr>
          <p:nvPr/>
        </p:nvPicPr>
        <p:blipFill>
          <a:blip r:embed="rId7"/>
          <a:stretch>
            <a:fillRect/>
          </a:stretch>
        </p:blipFill>
        <p:spPr>
          <a:xfrm rot="20525803">
            <a:off x="7074497" y="1670465"/>
            <a:ext cx="1822938" cy="940683"/>
          </a:xfrm>
          <a:prstGeom prst="rect">
            <a:avLst/>
          </a:prstGeom>
        </p:spPr>
      </p:pic>
      <p:pic>
        <p:nvPicPr>
          <p:cNvPr id="15" name="Picture 14">
            <a:extLst>
              <a:ext uri="{FF2B5EF4-FFF2-40B4-BE49-F238E27FC236}">
                <a16:creationId xmlns:a16="http://schemas.microsoft.com/office/drawing/2014/main" id="{60BF332C-6135-46FF-B890-073C02EAC80D}"/>
              </a:ext>
            </a:extLst>
          </p:cNvPr>
          <p:cNvPicPr>
            <a:picLocks noChangeAspect="1"/>
          </p:cNvPicPr>
          <p:nvPr/>
        </p:nvPicPr>
        <p:blipFill>
          <a:blip r:embed="rId8"/>
          <a:srcRect/>
          <a:stretch/>
        </p:blipFill>
        <p:spPr>
          <a:xfrm rot="20507361">
            <a:off x="5426749" y="-156900"/>
            <a:ext cx="3688842" cy="2926051"/>
          </a:xfrm>
          <a:prstGeom prst="rect">
            <a:avLst/>
          </a:prstGeom>
        </p:spPr>
      </p:pic>
      <p:pic>
        <p:nvPicPr>
          <p:cNvPr id="4" name="Picture 3" descr="A qr code with dots&#10;&#10;Description automatically generated">
            <a:extLst>
              <a:ext uri="{FF2B5EF4-FFF2-40B4-BE49-F238E27FC236}">
                <a16:creationId xmlns:a16="http://schemas.microsoft.com/office/drawing/2014/main" id="{B3837377-1FEF-A299-FD22-32C02EC2DDD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57516" y="3012188"/>
            <a:ext cx="1002030" cy="10001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4198994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C588301-9468-4840-B142-7E1F5BC893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18779" y="1948509"/>
            <a:ext cx="4831656" cy="3220507"/>
          </a:xfrm>
          <a:prstGeom prst="rect">
            <a:avLst/>
          </a:prstGeom>
        </p:spPr>
      </p:pic>
      <p:sp>
        <p:nvSpPr>
          <p:cNvPr id="2" name="Title 1">
            <a:extLst>
              <a:ext uri="{FF2B5EF4-FFF2-40B4-BE49-F238E27FC236}">
                <a16:creationId xmlns:a16="http://schemas.microsoft.com/office/drawing/2014/main" id="{F98AE978-ABF1-0440-A393-9430B3EAF1B2}"/>
              </a:ext>
            </a:extLst>
          </p:cNvPr>
          <p:cNvSpPr>
            <a:spLocks noGrp="1"/>
          </p:cNvSpPr>
          <p:nvPr>
            <p:ph type="title"/>
          </p:nvPr>
        </p:nvSpPr>
        <p:spPr>
          <a:xfrm>
            <a:off x="628650" y="365126"/>
            <a:ext cx="7886700" cy="1325563"/>
          </a:xfrm>
        </p:spPr>
        <p:txBody>
          <a:bodyPr>
            <a:normAutofit/>
          </a:bodyPr>
          <a:lstStyle/>
          <a:p>
            <a:r>
              <a:rPr lang="en-US" sz="3800" b="1" dirty="0">
                <a:solidFill>
                  <a:schemeClr val="bg1"/>
                </a:solidFill>
                <a:latin typeface="Georgia" panose="02040502050405020303" pitchFamily="18" charset="0"/>
              </a:rPr>
              <a:t>In This Meeting…</a:t>
            </a:r>
          </a:p>
        </p:txBody>
      </p:sp>
      <p:sp>
        <p:nvSpPr>
          <p:cNvPr id="9" name="Rectangle 8">
            <a:extLst>
              <a:ext uri="{FF2B5EF4-FFF2-40B4-BE49-F238E27FC236}">
                <a16:creationId xmlns:a16="http://schemas.microsoft.com/office/drawing/2014/main" id="{20E30EC0-5B03-3149-81E2-7C9C06CCA0F8}"/>
              </a:ext>
            </a:extLst>
          </p:cNvPr>
          <p:cNvSpPr/>
          <p:nvPr/>
        </p:nvSpPr>
        <p:spPr>
          <a:xfrm>
            <a:off x="5585489" y="1866516"/>
            <a:ext cx="2929861" cy="630942"/>
          </a:xfrm>
          <a:prstGeom prst="rect">
            <a:avLst/>
          </a:prstGeom>
        </p:spPr>
        <p:txBody>
          <a:bodyPr wrap="square">
            <a:spAutoFit/>
          </a:bodyPr>
          <a:lstStyle/>
          <a:p>
            <a:pPr lvl="0">
              <a:defRPr/>
            </a:pPr>
            <a:r>
              <a:rPr lang="en-US" sz="2000" b="1" dirty="0">
                <a:solidFill>
                  <a:srgbClr val="FFFFFF"/>
                </a:solidFill>
                <a:latin typeface="Arial" panose="020B0604020202020204" pitchFamily="34" charset="0"/>
                <a:cs typeface="Arial" panose="020B0604020202020204" pitchFamily="34" charset="0"/>
              </a:rPr>
              <a:t>Our Trip</a:t>
            </a:r>
            <a:r>
              <a:rPr lang="en-US" sz="2000" dirty="0">
                <a:solidFill>
                  <a:srgbClr val="FFFFFF"/>
                </a:solidFill>
                <a:latin typeface="Arial" panose="020B0604020202020204" pitchFamily="34" charset="0"/>
                <a:cs typeface="Arial" panose="020B0604020202020204" pitchFamily="34" charset="0"/>
              </a:rPr>
              <a:t> </a:t>
            </a:r>
            <a:r>
              <a:rPr lang="en-US" sz="1500" dirty="0">
                <a:solidFill>
                  <a:srgbClr val="FFFFFF"/>
                </a:solidFill>
                <a:latin typeface="Arial" panose="020B0604020202020204" pitchFamily="34" charset="0"/>
                <a:cs typeface="Arial" panose="020B0604020202020204" pitchFamily="34" charset="0"/>
              </a:rPr>
              <a:t>and all that we’re going to see and do</a:t>
            </a:r>
          </a:p>
        </p:txBody>
      </p:sp>
      <p:sp>
        <p:nvSpPr>
          <p:cNvPr id="49" name="Rectangle 48">
            <a:extLst>
              <a:ext uri="{FF2B5EF4-FFF2-40B4-BE49-F238E27FC236}">
                <a16:creationId xmlns:a16="http://schemas.microsoft.com/office/drawing/2014/main" id="{92EAF79A-FE02-344F-A2C3-614FD2DBBE50}"/>
              </a:ext>
            </a:extLst>
          </p:cNvPr>
          <p:cNvSpPr/>
          <p:nvPr/>
        </p:nvSpPr>
        <p:spPr>
          <a:xfrm>
            <a:off x="4331947" y="1664592"/>
            <a:ext cx="1412420" cy="830997"/>
          </a:xfrm>
          <a:prstGeom prst="rect">
            <a:avLst/>
          </a:prstGeom>
        </p:spPr>
        <p:txBody>
          <a:bodyPr wrap="square">
            <a:spAutoFit/>
          </a:bodyPr>
          <a:lstStyle/>
          <a:p>
            <a:pPr marL="0" marR="0" lvl="0" indent="0" algn="l" defTabSz="713232"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91D3CA"/>
                </a:solidFill>
                <a:effectLst/>
                <a:uLnTx/>
                <a:uFillTx/>
                <a:latin typeface="Georgia" panose="02040502050405020303" pitchFamily="18" charset="0"/>
                <a:ea typeface="+mn-ea"/>
                <a:cs typeface="Arial" panose="020B0604020202020204" pitchFamily="34" charset="0"/>
              </a:rPr>
              <a:t>01</a:t>
            </a:r>
          </a:p>
        </p:txBody>
      </p:sp>
      <p:sp>
        <p:nvSpPr>
          <p:cNvPr id="50" name="Rectangle 49">
            <a:extLst>
              <a:ext uri="{FF2B5EF4-FFF2-40B4-BE49-F238E27FC236}">
                <a16:creationId xmlns:a16="http://schemas.microsoft.com/office/drawing/2014/main" id="{955B4488-434E-674B-8208-0C394B1049F5}"/>
              </a:ext>
            </a:extLst>
          </p:cNvPr>
          <p:cNvSpPr/>
          <p:nvPr/>
        </p:nvSpPr>
        <p:spPr>
          <a:xfrm>
            <a:off x="5585489" y="2746064"/>
            <a:ext cx="3279485" cy="630942"/>
          </a:xfrm>
          <a:prstGeom prst="rect">
            <a:avLst/>
          </a:prstGeom>
        </p:spPr>
        <p:txBody>
          <a:bodyPr wrap="square">
            <a:spAutoFit/>
          </a:bodyPr>
          <a:lstStyle/>
          <a:p>
            <a:pPr marL="0" marR="0" lvl="0" indent="0" algn="l" defTabSz="713232"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What’s Included </a:t>
            </a:r>
            <a:r>
              <a:rPr kumimoji="0" lang="en-US" sz="15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 our </a:t>
            </a:r>
            <a:r>
              <a:rPr lang="en-US" sz="1500" dirty="0">
                <a:solidFill>
                  <a:srgbClr val="FFFFFF"/>
                </a:solidFill>
                <a:latin typeface="Arial" panose="020B0604020202020204" pitchFamily="34" charset="0"/>
                <a:cs typeface="Arial" panose="020B0604020202020204" pitchFamily="34" charset="0"/>
              </a:rPr>
              <a:t>travel program</a:t>
            </a:r>
            <a:endParaRPr kumimoji="0" lang="en-US" sz="15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1" name="Rectangle 50">
            <a:extLst>
              <a:ext uri="{FF2B5EF4-FFF2-40B4-BE49-F238E27FC236}">
                <a16:creationId xmlns:a16="http://schemas.microsoft.com/office/drawing/2014/main" id="{B3CD56BA-6399-3C41-B3F6-2D4F7F46F14B}"/>
              </a:ext>
            </a:extLst>
          </p:cNvPr>
          <p:cNvSpPr/>
          <p:nvPr/>
        </p:nvSpPr>
        <p:spPr>
          <a:xfrm>
            <a:off x="4331947" y="2535246"/>
            <a:ext cx="1412420" cy="830997"/>
          </a:xfrm>
          <a:prstGeom prst="rect">
            <a:avLst/>
          </a:prstGeom>
        </p:spPr>
        <p:txBody>
          <a:bodyPr wrap="square">
            <a:spAutoFit/>
          </a:bodyPr>
          <a:lstStyle/>
          <a:p>
            <a:pPr marL="0" marR="0" lvl="0" indent="0" algn="l" defTabSz="713232"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91D3CA"/>
                </a:solidFill>
                <a:effectLst/>
                <a:uLnTx/>
                <a:uFillTx/>
                <a:latin typeface="Georgia" panose="02040502050405020303" pitchFamily="18" charset="0"/>
                <a:ea typeface="+mn-ea"/>
                <a:cs typeface="Arial" panose="020B0604020202020204" pitchFamily="34" charset="0"/>
              </a:rPr>
              <a:t>02</a:t>
            </a:r>
          </a:p>
        </p:txBody>
      </p:sp>
      <p:sp>
        <p:nvSpPr>
          <p:cNvPr id="52" name="Rectangle 51">
            <a:extLst>
              <a:ext uri="{FF2B5EF4-FFF2-40B4-BE49-F238E27FC236}">
                <a16:creationId xmlns:a16="http://schemas.microsoft.com/office/drawing/2014/main" id="{90627D07-90C0-F840-A10C-53E3617F1F92}"/>
              </a:ext>
            </a:extLst>
          </p:cNvPr>
          <p:cNvSpPr/>
          <p:nvPr/>
        </p:nvSpPr>
        <p:spPr>
          <a:xfrm>
            <a:off x="5574264" y="4787598"/>
            <a:ext cx="2929861" cy="630942"/>
          </a:xfrm>
          <a:prstGeom prst="rect">
            <a:avLst/>
          </a:prstGeom>
        </p:spPr>
        <p:txBody>
          <a:bodyPr wrap="square">
            <a:spAutoFit/>
          </a:bodyPr>
          <a:lstStyle/>
          <a:p>
            <a:pPr lvl="0">
              <a:spcAft>
                <a:spcPts val="600"/>
              </a:spcAft>
              <a:defRPr/>
            </a:pPr>
            <a:r>
              <a:rPr lang="en-US" sz="2000" b="1" dirty="0">
                <a:solidFill>
                  <a:srgbClr val="FFFFFF"/>
                </a:solidFill>
                <a:latin typeface="Arial" panose="020B0604020202020204" pitchFamily="34" charset="0"/>
                <a:cs typeface="Arial" panose="020B0604020202020204" pitchFamily="34" charset="0"/>
              </a:rPr>
              <a:t>How to Sign Up </a:t>
            </a:r>
            <a:r>
              <a:rPr lang="en-US" sz="1500" dirty="0">
                <a:solidFill>
                  <a:srgbClr val="FFFFFF"/>
                </a:solidFill>
                <a:latin typeface="Arial" panose="020B0604020202020204" pitchFamily="34" charset="0"/>
                <a:cs typeface="Arial" panose="020B0604020202020204" pitchFamily="34" charset="0"/>
              </a:rPr>
              <a:t>for this incredible opportunity </a:t>
            </a:r>
            <a:endParaRPr kumimoji="0" lang="en-US" sz="15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3" name="Rectangle 52">
            <a:extLst>
              <a:ext uri="{FF2B5EF4-FFF2-40B4-BE49-F238E27FC236}">
                <a16:creationId xmlns:a16="http://schemas.microsoft.com/office/drawing/2014/main" id="{6D8AB480-F132-314B-82E6-9DB05588C9EF}"/>
              </a:ext>
            </a:extLst>
          </p:cNvPr>
          <p:cNvSpPr/>
          <p:nvPr/>
        </p:nvSpPr>
        <p:spPr>
          <a:xfrm>
            <a:off x="4320722" y="4552498"/>
            <a:ext cx="1412420" cy="830997"/>
          </a:xfrm>
          <a:prstGeom prst="rect">
            <a:avLst/>
          </a:prstGeom>
        </p:spPr>
        <p:txBody>
          <a:bodyPr wrap="square">
            <a:spAutoFit/>
          </a:bodyPr>
          <a:lstStyle/>
          <a:p>
            <a:pPr marL="0" marR="0" lvl="0" indent="0" algn="l" defTabSz="713232"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91D3CA"/>
                </a:solidFill>
                <a:effectLst/>
                <a:uLnTx/>
                <a:uFillTx/>
                <a:latin typeface="Georgia" panose="02040502050405020303" pitchFamily="18" charset="0"/>
                <a:ea typeface="+mn-ea"/>
                <a:cs typeface="Arial" panose="020B0604020202020204" pitchFamily="34" charset="0"/>
              </a:rPr>
              <a:t>04</a:t>
            </a:r>
          </a:p>
        </p:txBody>
      </p:sp>
      <p:pic>
        <p:nvPicPr>
          <p:cNvPr id="10" name="Picture 9">
            <a:extLst>
              <a:ext uri="{FF2B5EF4-FFF2-40B4-BE49-F238E27FC236}">
                <a16:creationId xmlns:a16="http://schemas.microsoft.com/office/drawing/2014/main" id="{F42D8D5F-82F5-FE42-A6F1-27B02B99930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2963" y="1933191"/>
            <a:ext cx="4395711" cy="3296783"/>
          </a:xfrm>
          <a:prstGeom prst="rect">
            <a:avLst/>
          </a:prstGeom>
        </p:spPr>
      </p:pic>
      <p:sp>
        <p:nvSpPr>
          <p:cNvPr id="13" name="Rectangle 12">
            <a:extLst>
              <a:ext uri="{FF2B5EF4-FFF2-40B4-BE49-F238E27FC236}">
                <a16:creationId xmlns:a16="http://schemas.microsoft.com/office/drawing/2014/main" id="{3C2477C8-D144-498C-B5C1-62D671EAA49E}"/>
              </a:ext>
            </a:extLst>
          </p:cNvPr>
          <p:cNvSpPr/>
          <p:nvPr/>
        </p:nvSpPr>
        <p:spPr>
          <a:xfrm>
            <a:off x="5574264" y="3659109"/>
            <a:ext cx="2941086" cy="861774"/>
          </a:xfrm>
          <a:prstGeom prst="rect">
            <a:avLst/>
          </a:prstGeom>
        </p:spPr>
        <p:txBody>
          <a:bodyPr wrap="square">
            <a:spAutoFit/>
          </a:bodyPr>
          <a:lstStyle/>
          <a:p>
            <a:pPr lvl="0">
              <a:spcAft>
                <a:spcPts val="600"/>
              </a:spcAft>
              <a:defRPr/>
            </a:pPr>
            <a:r>
              <a:rPr lang="en-US" sz="2000" b="1" dirty="0">
                <a:solidFill>
                  <a:srgbClr val="FFFFFF"/>
                </a:solidFill>
                <a:latin typeface="Arial" panose="020B0604020202020204" pitchFamily="34" charset="0"/>
                <a:cs typeface="Arial" panose="020B0604020202020204" pitchFamily="34" charset="0"/>
              </a:rPr>
              <a:t>Our Travel Partner </a:t>
            </a:r>
            <a:r>
              <a:rPr lang="en-US" sz="1500" dirty="0">
                <a:solidFill>
                  <a:srgbClr val="FFFFFF"/>
                </a:solidFill>
                <a:latin typeface="Arial" panose="020B0604020202020204" pitchFamily="34" charset="0"/>
                <a:cs typeface="Arial" panose="020B0604020202020204" pitchFamily="34" charset="0"/>
              </a:rPr>
              <a:t>WorldStrides and why we are so excited to work with them</a:t>
            </a:r>
          </a:p>
        </p:txBody>
      </p:sp>
      <p:sp>
        <p:nvSpPr>
          <p:cNvPr id="14" name="Rectangle 13">
            <a:extLst>
              <a:ext uri="{FF2B5EF4-FFF2-40B4-BE49-F238E27FC236}">
                <a16:creationId xmlns:a16="http://schemas.microsoft.com/office/drawing/2014/main" id="{35C2CF71-D019-4149-A84D-63AD7CD323AC}"/>
              </a:ext>
            </a:extLst>
          </p:cNvPr>
          <p:cNvSpPr/>
          <p:nvPr/>
        </p:nvSpPr>
        <p:spPr>
          <a:xfrm>
            <a:off x="4320722" y="3424009"/>
            <a:ext cx="1412420" cy="830997"/>
          </a:xfrm>
          <a:prstGeom prst="rect">
            <a:avLst/>
          </a:prstGeom>
        </p:spPr>
        <p:txBody>
          <a:bodyPr wrap="square">
            <a:spAutoFit/>
          </a:bodyPr>
          <a:lstStyle/>
          <a:p>
            <a:pPr marL="0" marR="0" lvl="0" indent="0" algn="l" defTabSz="713232"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91D3CA"/>
                </a:solidFill>
                <a:effectLst/>
                <a:uLnTx/>
                <a:uFillTx/>
                <a:latin typeface="Georgia" panose="02040502050405020303" pitchFamily="18" charset="0"/>
                <a:ea typeface="+mn-ea"/>
                <a:cs typeface="Arial" panose="020B0604020202020204" pitchFamily="34" charset="0"/>
              </a:rPr>
              <a:t>03</a:t>
            </a:r>
          </a:p>
        </p:txBody>
      </p:sp>
    </p:spTree>
    <p:extLst>
      <p:ext uri="{BB962C8B-B14F-4D97-AF65-F5344CB8AC3E}">
        <p14:creationId xmlns:p14="http://schemas.microsoft.com/office/powerpoint/2010/main" val="147264129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A9DE9-C37F-FC48-A52D-58DDD4A51AB2}"/>
              </a:ext>
            </a:extLst>
          </p:cNvPr>
          <p:cNvSpPr>
            <a:spLocks noGrp="1"/>
          </p:cNvSpPr>
          <p:nvPr>
            <p:ph type="title"/>
          </p:nvPr>
        </p:nvSpPr>
        <p:spPr>
          <a:xfrm>
            <a:off x="585025" y="245858"/>
            <a:ext cx="7050215" cy="1325563"/>
          </a:xfrm>
        </p:spPr>
        <p:txBody>
          <a:bodyPr>
            <a:normAutofit/>
          </a:bodyPr>
          <a:lstStyle/>
          <a:p>
            <a:r>
              <a:rPr lang="en-US" sz="3300" b="1" dirty="0">
                <a:solidFill>
                  <a:srgbClr val="91D3CA"/>
                </a:solidFill>
                <a:latin typeface="Georgia" panose="02040502050405020303" pitchFamily="18" charset="0"/>
              </a:rPr>
              <a:t>A Trip You’ll Remember for Years to Come</a:t>
            </a:r>
          </a:p>
        </p:txBody>
      </p:sp>
      <p:sp>
        <p:nvSpPr>
          <p:cNvPr id="41" name="TextBox 40">
            <a:extLst>
              <a:ext uri="{FF2B5EF4-FFF2-40B4-BE49-F238E27FC236}">
                <a16:creationId xmlns:a16="http://schemas.microsoft.com/office/drawing/2014/main" id="{BD825442-D3D9-3F45-87C5-47660CF67828}"/>
              </a:ext>
            </a:extLst>
          </p:cNvPr>
          <p:cNvSpPr txBox="1"/>
          <p:nvPr/>
        </p:nvSpPr>
        <p:spPr>
          <a:xfrm>
            <a:off x="6032167" y="6089383"/>
            <a:ext cx="2662460" cy="553998"/>
          </a:xfrm>
          <a:prstGeom prst="rect">
            <a:avLst/>
          </a:prstGeom>
          <a:noFill/>
        </p:spPr>
        <p:txBody>
          <a:bodyPr wrap="square" rtlCol="0">
            <a:spAutoFit/>
          </a:bodyPr>
          <a:lstStyle/>
          <a:p>
            <a:pPr marL="0" marR="0" lvl="0" indent="0" algn="l" defTabSz="713232"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93254"/>
                </a:solidFill>
                <a:effectLst/>
                <a:uLnTx/>
                <a:uFillTx/>
                <a:latin typeface="Arial" panose="020B0604020202020204" pitchFamily="34" charset="0"/>
                <a:ea typeface="+mn-ea"/>
                <a:cs typeface="Arial" panose="020B0604020202020204" pitchFamily="34" charset="0"/>
              </a:rPr>
              <a:t>Your source for info about the additional Covid-19 related health &amp; safety measures that will be in place for your trip. </a:t>
            </a:r>
          </a:p>
        </p:txBody>
      </p:sp>
      <p:pic>
        <p:nvPicPr>
          <p:cNvPr id="5" name="Picture 4">
            <a:extLst>
              <a:ext uri="{FF2B5EF4-FFF2-40B4-BE49-F238E27FC236}">
                <a16:creationId xmlns:a16="http://schemas.microsoft.com/office/drawing/2014/main" id="{7E8F633A-14A7-2546-8B2A-665E79F6CDED}"/>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rot="13160877">
            <a:off x="7080374" y="-782260"/>
            <a:ext cx="4384795" cy="3478092"/>
          </a:xfrm>
          <a:prstGeom prst="rect">
            <a:avLst/>
          </a:prstGeom>
        </p:spPr>
      </p:pic>
      <p:pic>
        <p:nvPicPr>
          <p:cNvPr id="6" name="Picture 5">
            <a:extLst>
              <a:ext uri="{FF2B5EF4-FFF2-40B4-BE49-F238E27FC236}">
                <a16:creationId xmlns:a16="http://schemas.microsoft.com/office/drawing/2014/main" id="{D91C2E5B-7BA3-1B46-A770-E315D0068CE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952763" y="4409971"/>
            <a:ext cx="4384795" cy="3478092"/>
          </a:xfrm>
          <a:prstGeom prst="rect">
            <a:avLst/>
          </a:prstGeom>
        </p:spPr>
      </p:pic>
      <p:pic>
        <p:nvPicPr>
          <p:cNvPr id="4" name="Online Media 3" title="WorldStrides DC Student Travel Video.mp4">
            <a:hlinkClick r:id="" action="ppaction://media"/>
            <a:extLst>
              <a:ext uri="{FF2B5EF4-FFF2-40B4-BE49-F238E27FC236}">
                <a16:creationId xmlns:a16="http://schemas.microsoft.com/office/drawing/2014/main" id="{DBAAC651-7617-4CEC-AEC9-506C0FFFF99E}"/>
              </a:ext>
            </a:extLst>
          </p:cNvPr>
          <p:cNvPicPr>
            <a:picLocks noRot="1" noChangeAspect="1"/>
          </p:cNvPicPr>
          <p:nvPr>
            <a:videoFile r:link="rId1"/>
          </p:nvPr>
        </p:nvPicPr>
        <p:blipFill>
          <a:blip r:embed="rId4"/>
          <a:stretch>
            <a:fillRect/>
          </a:stretch>
        </p:blipFill>
        <p:spPr>
          <a:xfrm>
            <a:off x="585025" y="1591219"/>
            <a:ext cx="7973950" cy="4485347"/>
          </a:xfrm>
          <a:prstGeom prst="rect">
            <a:avLst/>
          </a:prstGeom>
        </p:spPr>
      </p:pic>
    </p:spTree>
    <p:extLst>
      <p:ext uri="{BB962C8B-B14F-4D97-AF65-F5344CB8AC3E}">
        <p14:creationId xmlns:p14="http://schemas.microsoft.com/office/powerpoint/2010/main" val="393432356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ky, outdoor, person&#10;&#10;Description automatically generated">
            <a:extLst>
              <a:ext uri="{FF2B5EF4-FFF2-40B4-BE49-F238E27FC236}">
                <a16:creationId xmlns:a16="http://schemas.microsoft.com/office/drawing/2014/main" id="{BB96E62E-71A9-4A09-9FB4-A52CDCFDE85C}"/>
              </a:ext>
            </a:extLst>
          </p:cNvPr>
          <p:cNvPicPr>
            <a:picLocks noChangeAspect="1"/>
          </p:cNvPicPr>
          <p:nvPr/>
        </p:nvPicPr>
        <p:blipFill>
          <a:blip r:embed="rId2"/>
          <a:stretch>
            <a:fillRect/>
          </a:stretch>
        </p:blipFill>
        <p:spPr>
          <a:xfrm>
            <a:off x="4110039" y="119270"/>
            <a:ext cx="4881559" cy="3309730"/>
          </a:xfrm>
          <a:prstGeom prst="rect">
            <a:avLst/>
          </a:prstGeom>
        </p:spPr>
      </p:pic>
      <p:pic>
        <p:nvPicPr>
          <p:cNvPr id="4" name="Picture 3" descr="A picture containing grass, fence, building, lined&#10;&#10;Description automatically generated">
            <a:extLst>
              <a:ext uri="{FF2B5EF4-FFF2-40B4-BE49-F238E27FC236}">
                <a16:creationId xmlns:a16="http://schemas.microsoft.com/office/drawing/2014/main" id="{86D1270A-42F9-4739-B60C-0A3721211675}"/>
              </a:ext>
            </a:extLst>
          </p:cNvPr>
          <p:cNvPicPr>
            <a:picLocks noChangeAspect="1"/>
          </p:cNvPicPr>
          <p:nvPr/>
        </p:nvPicPr>
        <p:blipFill rotWithShape="1">
          <a:blip r:embed="rId3"/>
          <a:srcRect l="5721" r="45431"/>
          <a:stretch/>
        </p:blipFill>
        <p:spPr>
          <a:xfrm>
            <a:off x="123832" y="119270"/>
            <a:ext cx="3862381" cy="5930256"/>
          </a:xfrm>
          <a:prstGeom prst="rect">
            <a:avLst/>
          </a:prstGeom>
        </p:spPr>
      </p:pic>
      <p:pic>
        <p:nvPicPr>
          <p:cNvPr id="21" name="Picture 20" descr="A picture containing sky, outdoor, transport&#10;&#10;Description automatically generated">
            <a:extLst>
              <a:ext uri="{FF2B5EF4-FFF2-40B4-BE49-F238E27FC236}">
                <a16:creationId xmlns:a16="http://schemas.microsoft.com/office/drawing/2014/main" id="{84D3264B-CEB9-4C03-9A19-38FBF5D0C6DF}"/>
              </a:ext>
            </a:extLst>
          </p:cNvPr>
          <p:cNvPicPr>
            <a:picLocks noChangeAspect="1"/>
          </p:cNvPicPr>
          <p:nvPr/>
        </p:nvPicPr>
        <p:blipFill rotWithShape="1">
          <a:blip r:embed="rId4"/>
          <a:srcRect t="3608" b="18066"/>
          <a:stretch/>
        </p:blipFill>
        <p:spPr>
          <a:xfrm>
            <a:off x="4110040" y="3548270"/>
            <a:ext cx="4881559" cy="2501256"/>
          </a:xfrm>
          <a:prstGeom prst="rect">
            <a:avLst/>
          </a:prstGeom>
          <a:ln w="139700">
            <a:noFill/>
          </a:ln>
        </p:spPr>
      </p:pic>
      <p:pic>
        <p:nvPicPr>
          <p:cNvPr id="30" name="Picture 29">
            <a:extLst>
              <a:ext uri="{FF2B5EF4-FFF2-40B4-BE49-F238E27FC236}">
                <a16:creationId xmlns:a16="http://schemas.microsoft.com/office/drawing/2014/main" id="{1F1BFB2C-3EAF-428D-BEF0-32DC1C51A64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0800000">
            <a:off x="6272214" y="3760732"/>
            <a:ext cx="2581274" cy="539514"/>
          </a:xfrm>
          <a:prstGeom prst="rect">
            <a:avLst/>
          </a:prstGeom>
        </p:spPr>
      </p:pic>
      <p:sp>
        <p:nvSpPr>
          <p:cNvPr id="31" name="Title 1">
            <a:extLst>
              <a:ext uri="{FF2B5EF4-FFF2-40B4-BE49-F238E27FC236}">
                <a16:creationId xmlns:a16="http://schemas.microsoft.com/office/drawing/2014/main" id="{8E377230-9E2D-49E6-9FCF-1FAC68F50876}"/>
              </a:ext>
            </a:extLst>
          </p:cNvPr>
          <p:cNvSpPr txBox="1">
            <a:spLocks/>
          </p:cNvSpPr>
          <p:nvPr/>
        </p:nvSpPr>
        <p:spPr>
          <a:xfrm>
            <a:off x="6481763" y="3832679"/>
            <a:ext cx="2333625" cy="395619"/>
          </a:xfrm>
          <a:prstGeom prst="rect">
            <a:avLst/>
          </a:prstGeom>
        </p:spPr>
        <p:txBody>
          <a:bodyPr vert="horz" wrap="square" lIns="0" tIns="45720" rIns="91440" bIns="45720" rtlCol="0" anchor="ctr">
            <a:noAutofit/>
          </a:bodyPr>
          <a:lstStyle>
            <a:lvl1pPr algn="l" defTabSz="914400" rtl="0" eaLnBrk="1" latinLnBrk="0" hangingPunct="1">
              <a:lnSpc>
                <a:spcPct val="90000"/>
              </a:lnSpc>
              <a:spcBef>
                <a:spcPct val="0"/>
              </a:spcBef>
              <a:buNone/>
              <a:defRPr sz="3200" b="0" i="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1" u="none" strike="noStrike" kern="1200" cap="none" spc="0" normalizeH="0" baseline="0" noProof="0" dirty="0">
                <a:ln>
                  <a:noFill/>
                </a:ln>
                <a:solidFill>
                  <a:srgbClr val="093254"/>
                </a:solidFill>
                <a:effectLst/>
                <a:uLnTx/>
                <a:uFillTx/>
                <a:latin typeface="Comic Sans MS" panose="030F0702030302020204" pitchFamily="66" charset="0"/>
              </a:rPr>
              <a:t>Marine Corps Memorial</a:t>
            </a:r>
          </a:p>
        </p:txBody>
      </p:sp>
      <p:pic>
        <p:nvPicPr>
          <p:cNvPr id="11" name="Picture 10">
            <a:extLst>
              <a:ext uri="{FF2B5EF4-FFF2-40B4-BE49-F238E27FC236}">
                <a16:creationId xmlns:a16="http://schemas.microsoft.com/office/drawing/2014/main" id="{26235705-F069-5345-9DF0-48557A9889E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0800000">
            <a:off x="4305300" y="320112"/>
            <a:ext cx="3371850" cy="468144"/>
          </a:xfrm>
          <a:prstGeom prst="rect">
            <a:avLst/>
          </a:prstGeom>
        </p:spPr>
      </p:pic>
      <p:sp>
        <p:nvSpPr>
          <p:cNvPr id="12" name="Title 1">
            <a:extLst>
              <a:ext uri="{FF2B5EF4-FFF2-40B4-BE49-F238E27FC236}">
                <a16:creationId xmlns:a16="http://schemas.microsoft.com/office/drawing/2014/main" id="{B94F47E9-A26F-7C4D-9165-FCC602BF768B}"/>
              </a:ext>
            </a:extLst>
          </p:cNvPr>
          <p:cNvSpPr txBox="1">
            <a:spLocks/>
          </p:cNvSpPr>
          <p:nvPr/>
        </p:nvSpPr>
        <p:spPr>
          <a:xfrm>
            <a:off x="4533901" y="356374"/>
            <a:ext cx="2971799" cy="395619"/>
          </a:xfrm>
          <a:prstGeom prst="rect">
            <a:avLst/>
          </a:prstGeom>
        </p:spPr>
        <p:txBody>
          <a:bodyPr vert="horz" wrap="square" lIns="0" tIns="45720" rIns="91440" bIns="45720" rtlCol="0" anchor="ctr">
            <a:noAutofit/>
          </a:bodyPr>
          <a:lstStyle>
            <a:lvl1pPr algn="l" defTabSz="914400" rtl="0" eaLnBrk="1" latinLnBrk="0" hangingPunct="1">
              <a:lnSpc>
                <a:spcPct val="90000"/>
              </a:lnSpc>
              <a:spcBef>
                <a:spcPct val="0"/>
              </a:spcBef>
              <a:buNone/>
              <a:defRPr sz="3200" b="0" i="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1" u="none" strike="noStrike" kern="1200" cap="none" spc="0" normalizeH="0" baseline="0" noProof="0" dirty="0">
                <a:ln>
                  <a:noFill/>
                </a:ln>
                <a:solidFill>
                  <a:srgbClr val="093254"/>
                </a:solidFill>
                <a:effectLst/>
                <a:uLnTx/>
                <a:uFillTx/>
                <a:latin typeface="Comic Sans MS" panose="030F0702030302020204" pitchFamily="66" charset="0"/>
              </a:rPr>
              <a:t>Tomb of the Unknown Soldier</a:t>
            </a:r>
          </a:p>
        </p:txBody>
      </p:sp>
      <p:pic>
        <p:nvPicPr>
          <p:cNvPr id="10" name="Picture 9">
            <a:extLst>
              <a:ext uri="{FF2B5EF4-FFF2-40B4-BE49-F238E27FC236}">
                <a16:creationId xmlns:a16="http://schemas.microsoft.com/office/drawing/2014/main" id="{201C23EB-4F8D-48DB-811D-B2939669E90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0800000">
            <a:off x="319094" y="5406462"/>
            <a:ext cx="3124200" cy="468144"/>
          </a:xfrm>
          <a:prstGeom prst="rect">
            <a:avLst/>
          </a:prstGeom>
        </p:spPr>
      </p:pic>
      <p:sp>
        <p:nvSpPr>
          <p:cNvPr id="13" name="Title 1">
            <a:extLst>
              <a:ext uri="{FF2B5EF4-FFF2-40B4-BE49-F238E27FC236}">
                <a16:creationId xmlns:a16="http://schemas.microsoft.com/office/drawing/2014/main" id="{55F3375C-1367-4C13-AD78-8775B4D1798E}"/>
              </a:ext>
            </a:extLst>
          </p:cNvPr>
          <p:cNvSpPr txBox="1">
            <a:spLocks/>
          </p:cNvSpPr>
          <p:nvPr/>
        </p:nvSpPr>
        <p:spPr>
          <a:xfrm>
            <a:off x="547695" y="5442724"/>
            <a:ext cx="2971799" cy="395619"/>
          </a:xfrm>
          <a:prstGeom prst="rect">
            <a:avLst/>
          </a:prstGeom>
        </p:spPr>
        <p:txBody>
          <a:bodyPr vert="horz" wrap="square" lIns="0" tIns="45720" rIns="91440" bIns="45720" rtlCol="0" anchor="ctr">
            <a:noAutofit/>
          </a:bodyPr>
          <a:lstStyle>
            <a:lvl1pPr algn="l" defTabSz="914400" rtl="0" eaLnBrk="1" latinLnBrk="0" hangingPunct="1">
              <a:lnSpc>
                <a:spcPct val="90000"/>
              </a:lnSpc>
              <a:spcBef>
                <a:spcPct val="0"/>
              </a:spcBef>
              <a:buNone/>
              <a:defRPr sz="3200" b="0" i="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1" u="none" strike="noStrike" kern="1200" cap="none" spc="0" normalizeH="0" baseline="0" noProof="0" dirty="0">
                <a:ln>
                  <a:noFill/>
                </a:ln>
                <a:solidFill>
                  <a:srgbClr val="093254"/>
                </a:solidFill>
                <a:effectLst/>
                <a:uLnTx/>
                <a:uFillTx/>
                <a:latin typeface="Comic Sans MS" panose="030F0702030302020204" pitchFamily="66" charset="0"/>
              </a:rPr>
              <a:t>Arlington National Cemetery</a:t>
            </a:r>
          </a:p>
        </p:txBody>
      </p:sp>
    </p:spTree>
    <p:extLst>
      <p:ext uri="{BB962C8B-B14F-4D97-AF65-F5344CB8AC3E}">
        <p14:creationId xmlns:p14="http://schemas.microsoft.com/office/powerpoint/2010/main" val="258708168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FE4AE82-98D6-4BF8-9F41-FAECD8B87CAC}"/>
              </a:ext>
            </a:extLst>
          </p:cNvPr>
          <p:cNvPicPr>
            <a:picLocks noChangeAspect="1"/>
          </p:cNvPicPr>
          <p:nvPr/>
        </p:nvPicPr>
        <p:blipFill rotWithShape="1">
          <a:blip r:embed="rId2"/>
          <a:srcRect r="9495"/>
          <a:stretch/>
        </p:blipFill>
        <p:spPr>
          <a:xfrm>
            <a:off x="161762" y="95250"/>
            <a:ext cx="8838199" cy="5928108"/>
          </a:xfrm>
          <a:prstGeom prst="rect">
            <a:avLst/>
          </a:prstGeom>
          <a:ln>
            <a:solidFill>
              <a:schemeClr val="bg1"/>
            </a:solidFill>
          </a:ln>
        </p:spPr>
      </p:pic>
      <p:pic>
        <p:nvPicPr>
          <p:cNvPr id="11" name="Picture 10">
            <a:extLst>
              <a:ext uri="{FF2B5EF4-FFF2-40B4-BE49-F238E27FC236}">
                <a16:creationId xmlns:a16="http://schemas.microsoft.com/office/drawing/2014/main" id="{26235705-F069-5345-9DF0-48557A9889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5200546" y="4961789"/>
            <a:ext cx="3642335" cy="789259"/>
          </a:xfrm>
          <a:prstGeom prst="rect">
            <a:avLst/>
          </a:prstGeom>
        </p:spPr>
      </p:pic>
      <p:sp>
        <p:nvSpPr>
          <p:cNvPr id="12" name="Title 1">
            <a:extLst>
              <a:ext uri="{FF2B5EF4-FFF2-40B4-BE49-F238E27FC236}">
                <a16:creationId xmlns:a16="http://schemas.microsoft.com/office/drawing/2014/main" id="{B94F47E9-A26F-7C4D-9165-FCC602BF768B}"/>
              </a:ext>
            </a:extLst>
          </p:cNvPr>
          <p:cNvSpPr txBox="1">
            <a:spLocks/>
          </p:cNvSpPr>
          <p:nvPr/>
        </p:nvSpPr>
        <p:spPr>
          <a:xfrm>
            <a:off x="5495716" y="5158608"/>
            <a:ext cx="3347167" cy="395619"/>
          </a:xfrm>
          <a:prstGeom prst="rect">
            <a:avLst/>
          </a:prstGeom>
        </p:spPr>
        <p:txBody>
          <a:bodyPr vert="horz" wrap="square" lIns="0" tIns="45720" rIns="91440" bIns="45720" rtlCol="0" anchor="ctr">
            <a:noAutofit/>
          </a:bodyPr>
          <a:lstStyle>
            <a:lvl1pPr algn="l" defTabSz="914400" rtl="0" eaLnBrk="1" latinLnBrk="0" hangingPunct="1">
              <a:lnSpc>
                <a:spcPct val="90000"/>
              </a:lnSpc>
              <a:spcBef>
                <a:spcPct val="0"/>
              </a:spcBef>
              <a:buNone/>
              <a:defRPr sz="3200" b="0" i="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1" u="none" strike="noStrike" kern="1200" cap="none" spc="0" normalizeH="0" baseline="0" noProof="0" dirty="0">
                <a:ln>
                  <a:noFill/>
                </a:ln>
                <a:solidFill>
                  <a:srgbClr val="093254"/>
                </a:solidFill>
                <a:effectLst/>
                <a:uLnTx/>
                <a:uFillTx/>
                <a:latin typeface="Comic Sans MS" panose="030F0702030302020204" pitchFamily="66" charset="0"/>
              </a:rPr>
              <a:t>United States Capitol.  Supreme Court.  Library of Congress.</a:t>
            </a:r>
          </a:p>
        </p:txBody>
      </p:sp>
      <p:pic>
        <p:nvPicPr>
          <p:cNvPr id="5" name="Picture 4" descr="A picture containing hall, several&#10;&#10;Description automatically generated">
            <a:extLst>
              <a:ext uri="{FF2B5EF4-FFF2-40B4-BE49-F238E27FC236}">
                <a16:creationId xmlns:a16="http://schemas.microsoft.com/office/drawing/2014/main" id="{01B80EEF-8E10-4EB0-A7DA-9DC484A45DF0}"/>
              </a:ext>
            </a:extLst>
          </p:cNvPr>
          <p:cNvPicPr>
            <a:picLocks noChangeAspect="1"/>
          </p:cNvPicPr>
          <p:nvPr/>
        </p:nvPicPr>
        <p:blipFill>
          <a:blip r:embed="rId4"/>
          <a:stretch>
            <a:fillRect/>
          </a:stretch>
        </p:blipFill>
        <p:spPr>
          <a:xfrm>
            <a:off x="474127" y="3952875"/>
            <a:ext cx="2583398" cy="1723106"/>
          </a:xfrm>
          <a:prstGeom prst="rect">
            <a:avLst/>
          </a:prstGeom>
          <a:ln w="120650">
            <a:solidFill>
              <a:schemeClr val="bg1"/>
            </a:solidFill>
            <a:miter lim="800000"/>
          </a:ln>
        </p:spPr>
      </p:pic>
      <p:pic>
        <p:nvPicPr>
          <p:cNvPr id="3" name="Picture 2" descr="A picture containing sky, outdoor, building, colonnade&#10;&#10;Description automatically generated">
            <a:extLst>
              <a:ext uri="{FF2B5EF4-FFF2-40B4-BE49-F238E27FC236}">
                <a16:creationId xmlns:a16="http://schemas.microsoft.com/office/drawing/2014/main" id="{9DD15A32-CE71-4655-9D6A-AE97FFF6A0FC}"/>
              </a:ext>
            </a:extLst>
          </p:cNvPr>
          <p:cNvPicPr>
            <a:picLocks noChangeAspect="1"/>
          </p:cNvPicPr>
          <p:nvPr/>
        </p:nvPicPr>
        <p:blipFill>
          <a:blip r:embed="rId5"/>
          <a:stretch>
            <a:fillRect/>
          </a:stretch>
        </p:blipFill>
        <p:spPr>
          <a:xfrm>
            <a:off x="474127" y="2171066"/>
            <a:ext cx="2583398" cy="1648459"/>
          </a:xfrm>
          <a:prstGeom prst="rect">
            <a:avLst/>
          </a:prstGeom>
          <a:ln w="120650">
            <a:solidFill>
              <a:schemeClr val="bg1"/>
            </a:solidFill>
            <a:miter lim="800000"/>
          </a:ln>
        </p:spPr>
      </p:pic>
    </p:spTree>
    <p:extLst>
      <p:ext uri="{BB962C8B-B14F-4D97-AF65-F5344CB8AC3E}">
        <p14:creationId xmlns:p14="http://schemas.microsoft.com/office/powerpoint/2010/main" val="105322890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tanding next to a large sign&#10;&#10;Description automatically generated with medium confidence">
            <a:extLst>
              <a:ext uri="{FF2B5EF4-FFF2-40B4-BE49-F238E27FC236}">
                <a16:creationId xmlns:a16="http://schemas.microsoft.com/office/drawing/2014/main" id="{0835B146-607B-4B4B-9981-50743DACF4AA}"/>
              </a:ext>
            </a:extLst>
          </p:cNvPr>
          <p:cNvPicPr>
            <a:picLocks noChangeAspect="1"/>
          </p:cNvPicPr>
          <p:nvPr/>
        </p:nvPicPr>
        <p:blipFill rotWithShape="1">
          <a:blip r:embed="rId2"/>
          <a:srcRect l="10751" r="47604" b="2348"/>
          <a:stretch/>
        </p:blipFill>
        <p:spPr>
          <a:xfrm>
            <a:off x="5181599" y="90125"/>
            <a:ext cx="3808027" cy="5952866"/>
          </a:xfrm>
          <a:prstGeom prst="rect">
            <a:avLst/>
          </a:prstGeom>
        </p:spPr>
      </p:pic>
      <p:pic>
        <p:nvPicPr>
          <p:cNvPr id="3" name="Picture 2" descr="A picture containing outdoor, sky, water, tree&#10;&#10;Description automatically generated">
            <a:extLst>
              <a:ext uri="{FF2B5EF4-FFF2-40B4-BE49-F238E27FC236}">
                <a16:creationId xmlns:a16="http://schemas.microsoft.com/office/drawing/2014/main" id="{5B195B64-E8BE-4727-907C-87D09251A293}"/>
              </a:ext>
            </a:extLst>
          </p:cNvPr>
          <p:cNvPicPr>
            <a:picLocks noChangeAspect="1"/>
          </p:cNvPicPr>
          <p:nvPr/>
        </p:nvPicPr>
        <p:blipFill rotWithShape="1">
          <a:blip r:embed="rId3"/>
          <a:srcRect b="5815"/>
          <a:stretch/>
        </p:blipFill>
        <p:spPr>
          <a:xfrm>
            <a:off x="142563" y="105076"/>
            <a:ext cx="4928988" cy="2840449"/>
          </a:xfrm>
          <a:prstGeom prst="rect">
            <a:avLst/>
          </a:prstGeom>
        </p:spPr>
      </p:pic>
      <p:pic>
        <p:nvPicPr>
          <p:cNvPr id="5" name="Picture 4">
            <a:extLst>
              <a:ext uri="{FF2B5EF4-FFF2-40B4-BE49-F238E27FC236}">
                <a16:creationId xmlns:a16="http://schemas.microsoft.com/office/drawing/2014/main" id="{4B608ABC-7FB5-4241-8140-B7657B30A74E}"/>
              </a:ext>
            </a:extLst>
          </p:cNvPr>
          <p:cNvPicPr>
            <a:picLocks noChangeAspect="1"/>
          </p:cNvPicPr>
          <p:nvPr/>
        </p:nvPicPr>
        <p:blipFill rotWithShape="1">
          <a:blip r:embed="rId4"/>
          <a:srcRect t="5815"/>
          <a:stretch/>
        </p:blipFill>
        <p:spPr>
          <a:xfrm>
            <a:off x="142562" y="3027180"/>
            <a:ext cx="4928989" cy="3015811"/>
          </a:xfrm>
          <a:prstGeom prst="rect">
            <a:avLst/>
          </a:prstGeom>
        </p:spPr>
      </p:pic>
      <p:pic>
        <p:nvPicPr>
          <p:cNvPr id="30" name="Picture 29">
            <a:extLst>
              <a:ext uri="{FF2B5EF4-FFF2-40B4-BE49-F238E27FC236}">
                <a16:creationId xmlns:a16="http://schemas.microsoft.com/office/drawing/2014/main" id="{1F1BFB2C-3EAF-428D-BEF0-32DC1C51A64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0800000">
            <a:off x="6173176" y="352095"/>
            <a:ext cx="2684083" cy="681574"/>
          </a:xfrm>
          <a:prstGeom prst="rect">
            <a:avLst/>
          </a:prstGeom>
        </p:spPr>
      </p:pic>
      <p:sp>
        <p:nvSpPr>
          <p:cNvPr id="31" name="Title 1">
            <a:extLst>
              <a:ext uri="{FF2B5EF4-FFF2-40B4-BE49-F238E27FC236}">
                <a16:creationId xmlns:a16="http://schemas.microsoft.com/office/drawing/2014/main" id="{8E377230-9E2D-49E6-9FCF-1FAC68F50876}"/>
              </a:ext>
            </a:extLst>
          </p:cNvPr>
          <p:cNvSpPr txBox="1">
            <a:spLocks/>
          </p:cNvSpPr>
          <p:nvPr/>
        </p:nvSpPr>
        <p:spPr>
          <a:xfrm>
            <a:off x="6355197" y="490900"/>
            <a:ext cx="2407857" cy="395619"/>
          </a:xfrm>
          <a:prstGeom prst="rect">
            <a:avLst/>
          </a:prstGeom>
        </p:spPr>
        <p:txBody>
          <a:bodyPr vert="horz" wrap="square" lIns="0" tIns="45720" rIns="91440" bIns="45720" rtlCol="0" anchor="ctr">
            <a:noAutofit/>
          </a:bodyPr>
          <a:lstStyle>
            <a:lvl1pPr algn="l" defTabSz="914400" rtl="0" eaLnBrk="1" latinLnBrk="0" hangingPunct="1">
              <a:lnSpc>
                <a:spcPct val="90000"/>
              </a:lnSpc>
              <a:spcBef>
                <a:spcPct val="0"/>
              </a:spcBef>
              <a:buNone/>
              <a:defRPr sz="3200" b="0" i="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1600" i="1" dirty="0">
                <a:solidFill>
                  <a:srgbClr val="093254"/>
                </a:solidFill>
                <a:latin typeface="Comic Sans MS" panose="030F0702030302020204" pitchFamily="66" charset="0"/>
              </a:rPr>
              <a:t>Martin Luther King Jr Memorial</a:t>
            </a:r>
            <a:endParaRPr kumimoji="0" lang="en-US" sz="1600" b="0" i="1" u="none" strike="noStrike" kern="1200" cap="none" spc="0" normalizeH="0" baseline="0" noProof="0" dirty="0">
              <a:ln>
                <a:noFill/>
              </a:ln>
              <a:solidFill>
                <a:srgbClr val="093254"/>
              </a:solidFill>
              <a:effectLst/>
              <a:uLnTx/>
              <a:uFillTx/>
              <a:latin typeface="Comic Sans MS" panose="030F0702030302020204" pitchFamily="66" charset="0"/>
              <a:ea typeface="+mj-ea"/>
              <a:cs typeface="Arial" panose="020B0604020202020204" pitchFamily="34" charset="0"/>
            </a:endParaRPr>
          </a:p>
        </p:txBody>
      </p:sp>
      <p:pic>
        <p:nvPicPr>
          <p:cNvPr id="22" name="Picture 21">
            <a:extLst>
              <a:ext uri="{FF2B5EF4-FFF2-40B4-BE49-F238E27FC236}">
                <a16:creationId xmlns:a16="http://schemas.microsoft.com/office/drawing/2014/main" id="{1BB6987D-6419-4601-8CEE-2DD0A68C944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0800000">
            <a:off x="445709" y="409246"/>
            <a:ext cx="2581274" cy="534423"/>
          </a:xfrm>
          <a:prstGeom prst="rect">
            <a:avLst/>
          </a:prstGeom>
        </p:spPr>
      </p:pic>
      <p:sp>
        <p:nvSpPr>
          <p:cNvPr id="23" name="Title 1">
            <a:extLst>
              <a:ext uri="{FF2B5EF4-FFF2-40B4-BE49-F238E27FC236}">
                <a16:creationId xmlns:a16="http://schemas.microsoft.com/office/drawing/2014/main" id="{9E2C1C60-B4CA-44CF-BBF6-7A329926D054}"/>
              </a:ext>
            </a:extLst>
          </p:cNvPr>
          <p:cNvSpPr txBox="1">
            <a:spLocks/>
          </p:cNvSpPr>
          <p:nvPr/>
        </p:nvSpPr>
        <p:spPr>
          <a:xfrm>
            <a:off x="771525" y="490900"/>
            <a:ext cx="2188782" cy="395619"/>
          </a:xfrm>
          <a:prstGeom prst="rect">
            <a:avLst/>
          </a:prstGeom>
        </p:spPr>
        <p:txBody>
          <a:bodyPr vert="horz" wrap="square" lIns="0" tIns="45720" rIns="91440" bIns="45720" rtlCol="0" anchor="ctr">
            <a:noAutofit/>
          </a:bodyPr>
          <a:lstStyle>
            <a:lvl1pPr algn="l" defTabSz="914400" rtl="0" eaLnBrk="1" latinLnBrk="0" hangingPunct="1">
              <a:lnSpc>
                <a:spcPct val="90000"/>
              </a:lnSpc>
              <a:spcBef>
                <a:spcPct val="0"/>
              </a:spcBef>
              <a:buNone/>
              <a:defRPr sz="3200" b="0" i="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1" u="none" strike="noStrike" kern="1200" cap="none" spc="0" normalizeH="0" baseline="0" noProof="0" dirty="0">
                <a:ln>
                  <a:noFill/>
                </a:ln>
                <a:solidFill>
                  <a:srgbClr val="093254"/>
                </a:solidFill>
                <a:effectLst/>
                <a:uLnTx/>
                <a:uFillTx/>
                <a:latin typeface="Comic Sans MS" panose="030F0702030302020204" pitchFamily="66" charset="0"/>
                <a:ea typeface="+mj-ea"/>
                <a:cs typeface="Arial" panose="020B0604020202020204" pitchFamily="34" charset="0"/>
              </a:rPr>
              <a:t>Jefferson Memorial</a:t>
            </a:r>
          </a:p>
        </p:txBody>
      </p:sp>
      <p:pic>
        <p:nvPicPr>
          <p:cNvPr id="24" name="Picture 23">
            <a:extLst>
              <a:ext uri="{FF2B5EF4-FFF2-40B4-BE49-F238E27FC236}">
                <a16:creationId xmlns:a16="http://schemas.microsoft.com/office/drawing/2014/main" id="{BD3CE5A2-C189-44DA-B22F-7E1F3EC5B29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0800000">
            <a:off x="2684080" y="5289063"/>
            <a:ext cx="2228843" cy="534423"/>
          </a:xfrm>
          <a:prstGeom prst="rect">
            <a:avLst/>
          </a:prstGeom>
        </p:spPr>
      </p:pic>
      <p:sp>
        <p:nvSpPr>
          <p:cNvPr id="25" name="Title 1">
            <a:extLst>
              <a:ext uri="{FF2B5EF4-FFF2-40B4-BE49-F238E27FC236}">
                <a16:creationId xmlns:a16="http://schemas.microsoft.com/office/drawing/2014/main" id="{165A404E-8835-4E78-8B38-D1000106754C}"/>
              </a:ext>
            </a:extLst>
          </p:cNvPr>
          <p:cNvSpPr txBox="1">
            <a:spLocks/>
          </p:cNvSpPr>
          <p:nvPr/>
        </p:nvSpPr>
        <p:spPr>
          <a:xfrm>
            <a:off x="2960307" y="5361192"/>
            <a:ext cx="1914517" cy="395619"/>
          </a:xfrm>
          <a:prstGeom prst="rect">
            <a:avLst/>
          </a:prstGeom>
        </p:spPr>
        <p:txBody>
          <a:bodyPr vert="horz" wrap="square" lIns="0" tIns="45720" rIns="91440" bIns="45720" rtlCol="0" anchor="ctr">
            <a:noAutofit/>
          </a:bodyPr>
          <a:lstStyle>
            <a:lvl1pPr algn="l" defTabSz="914400" rtl="0" eaLnBrk="1" latinLnBrk="0" hangingPunct="1">
              <a:lnSpc>
                <a:spcPct val="90000"/>
              </a:lnSpc>
              <a:spcBef>
                <a:spcPct val="0"/>
              </a:spcBef>
              <a:buNone/>
              <a:defRPr sz="3200" b="0" i="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1" u="none" strike="noStrike" kern="1200" cap="none" spc="0" normalizeH="0" baseline="0" noProof="0" dirty="0">
                <a:ln>
                  <a:noFill/>
                </a:ln>
                <a:solidFill>
                  <a:srgbClr val="093254"/>
                </a:solidFill>
                <a:effectLst/>
                <a:uLnTx/>
                <a:uFillTx/>
                <a:latin typeface="Comic Sans MS" panose="030F0702030302020204" pitchFamily="66" charset="0"/>
                <a:ea typeface="+mj-ea"/>
                <a:cs typeface="Arial" panose="020B0604020202020204" pitchFamily="34" charset="0"/>
              </a:rPr>
              <a:t>Lincoln Memorial</a:t>
            </a:r>
          </a:p>
        </p:txBody>
      </p:sp>
    </p:spTree>
    <p:extLst>
      <p:ext uri="{BB962C8B-B14F-4D97-AF65-F5344CB8AC3E}">
        <p14:creationId xmlns:p14="http://schemas.microsoft.com/office/powerpoint/2010/main" val="41381507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ndoor, hall, colonnade&#10;&#10;Description automatically generated">
            <a:extLst>
              <a:ext uri="{FF2B5EF4-FFF2-40B4-BE49-F238E27FC236}">
                <a16:creationId xmlns:a16="http://schemas.microsoft.com/office/drawing/2014/main" id="{67691CFB-CA52-4B58-B6C4-6E278C84FB15}"/>
              </a:ext>
            </a:extLst>
          </p:cNvPr>
          <p:cNvPicPr>
            <a:picLocks noChangeAspect="1"/>
          </p:cNvPicPr>
          <p:nvPr/>
        </p:nvPicPr>
        <p:blipFill rotWithShape="1">
          <a:blip r:embed="rId2"/>
          <a:srcRect r="1237"/>
          <a:stretch/>
        </p:blipFill>
        <p:spPr>
          <a:xfrm>
            <a:off x="142874" y="97466"/>
            <a:ext cx="8858252" cy="5979484"/>
          </a:xfrm>
          <a:prstGeom prst="rect">
            <a:avLst/>
          </a:prstGeom>
        </p:spPr>
      </p:pic>
      <p:pic>
        <p:nvPicPr>
          <p:cNvPr id="11" name="Picture 10">
            <a:extLst>
              <a:ext uri="{FF2B5EF4-FFF2-40B4-BE49-F238E27FC236}">
                <a16:creationId xmlns:a16="http://schemas.microsoft.com/office/drawing/2014/main" id="{26235705-F069-5345-9DF0-48557A9889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323855" y="2638751"/>
            <a:ext cx="2781298" cy="592439"/>
          </a:xfrm>
          <a:prstGeom prst="rect">
            <a:avLst/>
          </a:prstGeom>
        </p:spPr>
      </p:pic>
      <p:sp>
        <p:nvSpPr>
          <p:cNvPr id="12" name="Title 1">
            <a:extLst>
              <a:ext uri="{FF2B5EF4-FFF2-40B4-BE49-F238E27FC236}">
                <a16:creationId xmlns:a16="http://schemas.microsoft.com/office/drawing/2014/main" id="{B94F47E9-A26F-7C4D-9165-FCC602BF768B}"/>
              </a:ext>
            </a:extLst>
          </p:cNvPr>
          <p:cNvSpPr txBox="1">
            <a:spLocks/>
          </p:cNvSpPr>
          <p:nvPr/>
        </p:nvSpPr>
        <p:spPr>
          <a:xfrm>
            <a:off x="672495" y="2749847"/>
            <a:ext cx="2404086" cy="395619"/>
          </a:xfrm>
          <a:prstGeom prst="rect">
            <a:avLst/>
          </a:prstGeom>
        </p:spPr>
        <p:txBody>
          <a:bodyPr vert="horz" wrap="square" lIns="0" tIns="45720" rIns="91440" bIns="45720" rtlCol="0" anchor="ctr">
            <a:noAutofit/>
          </a:bodyPr>
          <a:lstStyle>
            <a:lvl1pPr algn="l" defTabSz="914400" rtl="0" eaLnBrk="1" latinLnBrk="0" hangingPunct="1">
              <a:lnSpc>
                <a:spcPct val="90000"/>
              </a:lnSpc>
              <a:spcBef>
                <a:spcPct val="0"/>
              </a:spcBef>
              <a:buNone/>
              <a:defRPr sz="3200" b="0" i="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1" u="none" strike="noStrike" kern="1200" cap="none" spc="0" normalizeH="0" baseline="0" noProof="0" dirty="0">
                <a:ln>
                  <a:noFill/>
                </a:ln>
                <a:solidFill>
                  <a:srgbClr val="093254"/>
                </a:solidFill>
                <a:effectLst/>
                <a:uLnTx/>
                <a:uFillTx/>
                <a:latin typeface="Comic Sans MS" panose="030F0702030302020204" pitchFamily="66" charset="0"/>
                <a:ea typeface="+mj-ea"/>
                <a:cs typeface="Arial" panose="020B0604020202020204" pitchFamily="34" charset="0"/>
              </a:rPr>
              <a:t>Smithsonian Museums</a:t>
            </a:r>
          </a:p>
        </p:txBody>
      </p:sp>
      <p:pic>
        <p:nvPicPr>
          <p:cNvPr id="6" name="Picture 5" descr="A picture containing tree, outdoor, fountain&#10;&#10;Description automatically generated">
            <a:extLst>
              <a:ext uri="{FF2B5EF4-FFF2-40B4-BE49-F238E27FC236}">
                <a16:creationId xmlns:a16="http://schemas.microsoft.com/office/drawing/2014/main" id="{02DBDFEC-BFAC-47B4-8898-FC78F41A6F6F}"/>
              </a:ext>
            </a:extLst>
          </p:cNvPr>
          <p:cNvPicPr>
            <a:picLocks noChangeAspect="1"/>
          </p:cNvPicPr>
          <p:nvPr/>
        </p:nvPicPr>
        <p:blipFill rotWithShape="1">
          <a:blip r:embed="rId4"/>
          <a:srcRect l="8368" r="3035"/>
          <a:stretch/>
        </p:blipFill>
        <p:spPr>
          <a:xfrm>
            <a:off x="4964802" y="104543"/>
            <a:ext cx="4031564" cy="2219557"/>
          </a:xfrm>
          <a:prstGeom prst="rect">
            <a:avLst/>
          </a:prstGeom>
          <a:ln w="120650">
            <a:solidFill>
              <a:schemeClr val="bg1"/>
            </a:solidFill>
            <a:miter lim="800000"/>
          </a:ln>
        </p:spPr>
      </p:pic>
      <p:pic>
        <p:nvPicPr>
          <p:cNvPr id="10" name="Picture 9">
            <a:extLst>
              <a:ext uri="{FF2B5EF4-FFF2-40B4-BE49-F238E27FC236}">
                <a16:creationId xmlns:a16="http://schemas.microsoft.com/office/drawing/2014/main" id="{A4930E9A-BBD9-424D-8A24-1D9B9697B7C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6476022" y="1560363"/>
            <a:ext cx="2386993" cy="545589"/>
          </a:xfrm>
          <a:prstGeom prst="rect">
            <a:avLst/>
          </a:prstGeom>
        </p:spPr>
      </p:pic>
      <p:sp>
        <p:nvSpPr>
          <p:cNvPr id="13" name="Title 1">
            <a:extLst>
              <a:ext uri="{FF2B5EF4-FFF2-40B4-BE49-F238E27FC236}">
                <a16:creationId xmlns:a16="http://schemas.microsoft.com/office/drawing/2014/main" id="{D9A48475-CEC3-442F-838E-D7BA76C5ACE7}"/>
              </a:ext>
            </a:extLst>
          </p:cNvPr>
          <p:cNvSpPr txBox="1">
            <a:spLocks/>
          </p:cNvSpPr>
          <p:nvPr/>
        </p:nvSpPr>
        <p:spPr>
          <a:xfrm>
            <a:off x="6672266" y="1653185"/>
            <a:ext cx="2886074" cy="395619"/>
          </a:xfrm>
          <a:prstGeom prst="rect">
            <a:avLst/>
          </a:prstGeom>
        </p:spPr>
        <p:txBody>
          <a:bodyPr vert="horz" wrap="square" lIns="0" tIns="45720" rIns="91440" bIns="45720" rtlCol="0" anchor="ctr">
            <a:noAutofit/>
          </a:bodyPr>
          <a:lstStyle>
            <a:lvl1pPr algn="l" defTabSz="914400" rtl="0" eaLnBrk="1" latinLnBrk="0" hangingPunct="1">
              <a:lnSpc>
                <a:spcPct val="90000"/>
              </a:lnSpc>
              <a:spcBef>
                <a:spcPct val="0"/>
              </a:spcBef>
              <a:buNone/>
              <a:defRPr sz="3200" b="0" i="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0" i="1" u="none" strike="noStrike" kern="1200" cap="none" spc="0" normalizeH="0" baseline="0" noProof="0" dirty="0">
                <a:ln>
                  <a:noFill/>
                </a:ln>
                <a:solidFill>
                  <a:srgbClr val="093254"/>
                </a:solidFill>
                <a:effectLst/>
                <a:uLnTx/>
                <a:uFillTx/>
                <a:latin typeface="Comic Sans MS" panose="030F0702030302020204" pitchFamily="66" charset="0"/>
                <a:ea typeface="+mj-ea"/>
                <a:cs typeface="Arial" panose="020B0604020202020204" pitchFamily="34" charset="0"/>
              </a:rPr>
              <a:t>World War II Memorial</a:t>
            </a:r>
          </a:p>
        </p:txBody>
      </p:sp>
      <p:pic>
        <p:nvPicPr>
          <p:cNvPr id="3" name="Picture 2">
            <a:extLst>
              <a:ext uri="{FF2B5EF4-FFF2-40B4-BE49-F238E27FC236}">
                <a16:creationId xmlns:a16="http://schemas.microsoft.com/office/drawing/2014/main" id="{7D7B8B08-2090-4D51-9D7B-90BD11365C76}"/>
              </a:ext>
            </a:extLst>
          </p:cNvPr>
          <p:cNvPicPr>
            <a:picLocks noChangeAspect="1"/>
          </p:cNvPicPr>
          <p:nvPr/>
        </p:nvPicPr>
        <p:blipFill rotWithShape="1">
          <a:blip r:embed="rId5"/>
          <a:srcRect b="5950"/>
          <a:stretch/>
        </p:blipFill>
        <p:spPr>
          <a:xfrm>
            <a:off x="991458" y="104543"/>
            <a:ext cx="3829610" cy="2219557"/>
          </a:xfrm>
          <a:prstGeom prst="rect">
            <a:avLst/>
          </a:prstGeom>
          <a:ln w="120650">
            <a:solidFill>
              <a:schemeClr val="bg1"/>
            </a:solidFill>
            <a:miter lim="800000"/>
          </a:ln>
        </p:spPr>
      </p:pic>
    </p:spTree>
    <p:extLst>
      <p:ext uri="{BB962C8B-B14F-4D97-AF65-F5344CB8AC3E}">
        <p14:creationId xmlns:p14="http://schemas.microsoft.com/office/powerpoint/2010/main" val="34777521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cene, way, road, grass&#10;&#10;Description automatically generated">
            <a:extLst>
              <a:ext uri="{FF2B5EF4-FFF2-40B4-BE49-F238E27FC236}">
                <a16:creationId xmlns:a16="http://schemas.microsoft.com/office/drawing/2014/main" id="{0E853F60-41C0-4896-82A8-441166F0D09F}"/>
              </a:ext>
            </a:extLst>
          </p:cNvPr>
          <p:cNvPicPr>
            <a:picLocks noChangeAspect="1"/>
          </p:cNvPicPr>
          <p:nvPr/>
        </p:nvPicPr>
        <p:blipFill>
          <a:blip r:embed="rId2"/>
          <a:stretch>
            <a:fillRect/>
          </a:stretch>
        </p:blipFill>
        <p:spPr>
          <a:xfrm>
            <a:off x="4683480" y="3188314"/>
            <a:ext cx="4334123" cy="2871217"/>
          </a:xfrm>
          <a:prstGeom prst="rect">
            <a:avLst/>
          </a:prstGeom>
        </p:spPr>
      </p:pic>
      <p:pic>
        <p:nvPicPr>
          <p:cNvPr id="7" name="Picture 6" descr="A white building with columns and a flag on top&#10;&#10;Description automatically generated with medium confidence">
            <a:extLst>
              <a:ext uri="{FF2B5EF4-FFF2-40B4-BE49-F238E27FC236}">
                <a16:creationId xmlns:a16="http://schemas.microsoft.com/office/drawing/2014/main" id="{D464F641-C2C5-4926-A17F-B31E44B5BC80}"/>
              </a:ext>
            </a:extLst>
          </p:cNvPr>
          <p:cNvPicPr>
            <a:picLocks noChangeAspect="1"/>
          </p:cNvPicPr>
          <p:nvPr/>
        </p:nvPicPr>
        <p:blipFill>
          <a:blip r:embed="rId3"/>
          <a:stretch>
            <a:fillRect/>
          </a:stretch>
        </p:blipFill>
        <p:spPr>
          <a:xfrm>
            <a:off x="126398" y="118089"/>
            <a:ext cx="4444670" cy="2962024"/>
          </a:xfrm>
          <a:prstGeom prst="rect">
            <a:avLst/>
          </a:prstGeom>
        </p:spPr>
      </p:pic>
      <p:pic>
        <p:nvPicPr>
          <p:cNvPr id="3" name="Picture 2" descr="A picture containing outdoor, person, old&#10;&#10;Description automatically generated">
            <a:extLst>
              <a:ext uri="{FF2B5EF4-FFF2-40B4-BE49-F238E27FC236}">
                <a16:creationId xmlns:a16="http://schemas.microsoft.com/office/drawing/2014/main" id="{D389519A-9B9E-4EB4-B102-77C0D665BF91}"/>
              </a:ext>
            </a:extLst>
          </p:cNvPr>
          <p:cNvPicPr>
            <a:picLocks noChangeAspect="1"/>
          </p:cNvPicPr>
          <p:nvPr/>
        </p:nvPicPr>
        <p:blipFill rotWithShape="1">
          <a:blip r:embed="rId4"/>
          <a:srcRect r="2120"/>
          <a:stretch/>
        </p:blipFill>
        <p:spPr>
          <a:xfrm>
            <a:off x="4683480" y="118089"/>
            <a:ext cx="4334123" cy="2962024"/>
          </a:xfrm>
          <a:prstGeom prst="rect">
            <a:avLst/>
          </a:prstGeom>
        </p:spPr>
      </p:pic>
      <p:pic>
        <p:nvPicPr>
          <p:cNvPr id="15" name="Picture 14">
            <a:extLst>
              <a:ext uri="{FF2B5EF4-FFF2-40B4-BE49-F238E27FC236}">
                <a16:creationId xmlns:a16="http://schemas.microsoft.com/office/drawing/2014/main" id="{50F702CF-F0A7-4694-9892-70F553A9B52A}"/>
              </a:ext>
            </a:extLst>
          </p:cNvPr>
          <p:cNvPicPr>
            <a:picLocks noChangeAspect="1"/>
          </p:cNvPicPr>
          <p:nvPr/>
        </p:nvPicPr>
        <p:blipFill rotWithShape="1">
          <a:blip r:embed="rId5"/>
          <a:srcRect t="3707"/>
          <a:stretch/>
        </p:blipFill>
        <p:spPr>
          <a:xfrm>
            <a:off x="126397" y="3188314"/>
            <a:ext cx="4444670" cy="2871217"/>
          </a:xfrm>
          <a:prstGeom prst="rect">
            <a:avLst/>
          </a:prstGeom>
        </p:spPr>
      </p:pic>
      <p:pic>
        <p:nvPicPr>
          <p:cNvPr id="20" name="Picture 19">
            <a:extLst>
              <a:ext uri="{FF2B5EF4-FFF2-40B4-BE49-F238E27FC236}">
                <a16:creationId xmlns:a16="http://schemas.microsoft.com/office/drawing/2014/main" id="{AC5A8695-5668-4173-997D-8984997AEC1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0800000">
            <a:off x="1680083" y="5210677"/>
            <a:ext cx="2685114" cy="545590"/>
          </a:xfrm>
          <a:prstGeom prst="rect">
            <a:avLst/>
          </a:prstGeom>
        </p:spPr>
      </p:pic>
      <p:sp>
        <p:nvSpPr>
          <p:cNvPr id="21" name="Title 1">
            <a:extLst>
              <a:ext uri="{FF2B5EF4-FFF2-40B4-BE49-F238E27FC236}">
                <a16:creationId xmlns:a16="http://schemas.microsoft.com/office/drawing/2014/main" id="{0DA399B9-4DD7-48CC-BB83-47C79AC09EE0}"/>
              </a:ext>
            </a:extLst>
          </p:cNvPr>
          <p:cNvSpPr txBox="1">
            <a:spLocks/>
          </p:cNvSpPr>
          <p:nvPr/>
        </p:nvSpPr>
        <p:spPr>
          <a:xfrm>
            <a:off x="1885950" y="5313023"/>
            <a:ext cx="2479250" cy="395619"/>
          </a:xfrm>
          <a:prstGeom prst="rect">
            <a:avLst/>
          </a:prstGeom>
        </p:spPr>
        <p:txBody>
          <a:bodyPr vert="horz" wrap="square" lIns="0" tIns="45720" rIns="91440" bIns="45720" rtlCol="0" anchor="ctr">
            <a:noAutofit/>
          </a:bodyPr>
          <a:lstStyle>
            <a:lvl1pPr algn="l" defTabSz="914400" rtl="0" eaLnBrk="1" latinLnBrk="0" hangingPunct="1">
              <a:lnSpc>
                <a:spcPct val="90000"/>
              </a:lnSpc>
              <a:spcBef>
                <a:spcPct val="0"/>
              </a:spcBef>
              <a:buNone/>
              <a:defRPr sz="3200" b="0" i="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0" i="1" u="none" strike="noStrike" kern="1200" cap="none" spc="0" normalizeH="0" baseline="0" noProof="0" dirty="0">
                <a:ln>
                  <a:noFill/>
                </a:ln>
                <a:solidFill>
                  <a:srgbClr val="093254"/>
                </a:solidFill>
                <a:effectLst/>
                <a:uLnTx/>
                <a:uFillTx/>
                <a:latin typeface="Comic Sans MS" panose="030F0702030302020204" pitchFamily="66" charset="0"/>
                <a:ea typeface="+mj-ea"/>
                <a:cs typeface="Arial" panose="020B0604020202020204" pitchFamily="34" charset="0"/>
              </a:rPr>
              <a:t>Vietnam Veterans Memorial</a:t>
            </a:r>
          </a:p>
        </p:txBody>
      </p:sp>
      <p:pic>
        <p:nvPicPr>
          <p:cNvPr id="22" name="Picture 21">
            <a:extLst>
              <a:ext uri="{FF2B5EF4-FFF2-40B4-BE49-F238E27FC236}">
                <a16:creationId xmlns:a16="http://schemas.microsoft.com/office/drawing/2014/main" id="{51F849CC-6828-43FF-8AD1-DB9329CE451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0800000">
            <a:off x="263710" y="291986"/>
            <a:ext cx="1622240" cy="551446"/>
          </a:xfrm>
          <a:prstGeom prst="rect">
            <a:avLst/>
          </a:prstGeom>
        </p:spPr>
      </p:pic>
      <p:sp>
        <p:nvSpPr>
          <p:cNvPr id="23" name="Title 1">
            <a:extLst>
              <a:ext uri="{FF2B5EF4-FFF2-40B4-BE49-F238E27FC236}">
                <a16:creationId xmlns:a16="http://schemas.microsoft.com/office/drawing/2014/main" id="{EC414ADE-D106-4A02-A8E3-5D7B12E98DB4}"/>
              </a:ext>
            </a:extLst>
          </p:cNvPr>
          <p:cNvSpPr txBox="1">
            <a:spLocks/>
          </p:cNvSpPr>
          <p:nvPr/>
        </p:nvSpPr>
        <p:spPr>
          <a:xfrm>
            <a:off x="447556" y="400188"/>
            <a:ext cx="1311698" cy="395619"/>
          </a:xfrm>
          <a:prstGeom prst="rect">
            <a:avLst/>
          </a:prstGeom>
        </p:spPr>
        <p:txBody>
          <a:bodyPr vert="horz" wrap="square" lIns="0" tIns="45720" rIns="91440" bIns="45720" rtlCol="0" anchor="ctr">
            <a:noAutofit/>
          </a:bodyPr>
          <a:lstStyle>
            <a:lvl1pPr algn="l" defTabSz="914400" rtl="0" eaLnBrk="1" latinLnBrk="0" hangingPunct="1">
              <a:lnSpc>
                <a:spcPct val="90000"/>
              </a:lnSpc>
              <a:spcBef>
                <a:spcPct val="0"/>
              </a:spcBef>
              <a:buNone/>
              <a:defRPr sz="3200" b="0" i="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0" i="1" u="none" strike="noStrike" kern="1200" cap="none" spc="0" normalizeH="0" baseline="0" noProof="0" dirty="0">
                <a:ln>
                  <a:noFill/>
                </a:ln>
                <a:solidFill>
                  <a:srgbClr val="093254"/>
                </a:solidFill>
                <a:effectLst/>
                <a:uLnTx/>
                <a:uFillTx/>
                <a:latin typeface="Comic Sans MS" panose="030F0702030302020204" pitchFamily="66" charset="0"/>
                <a:ea typeface="+mj-ea"/>
                <a:cs typeface="Arial" panose="020B0604020202020204" pitchFamily="34" charset="0"/>
              </a:rPr>
              <a:t>White House</a:t>
            </a:r>
          </a:p>
        </p:txBody>
      </p:sp>
      <p:pic>
        <p:nvPicPr>
          <p:cNvPr id="24" name="Picture 23">
            <a:extLst>
              <a:ext uri="{FF2B5EF4-FFF2-40B4-BE49-F238E27FC236}">
                <a16:creationId xmlns:a16="http://schemas.microsoft.com/office/drawing/2014/main" id="{CBCB7596-7543-4FC2-AA71-72C63984AA0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0800000">
            <a:off x="6354396" y="5255639"/>
            <a:ext cx="2351449" cy="545590"/>
          </a:xfrm>
          <a:prstGeom prst="rect">
            <a:avLst/>
          </a:prstGeom>
        </p:spPr>
      </p:pic>
      <p:sp>
        <p:nvSpPr>
          <p:cNvPr id="25" name="Title 1">
            <a:extLst>
              <a:ext uri="{FF2B5EF4-FFF2-40B4-BE49-F238E27FC236}">
                <a16:creationId xmlns:a16="http://schemas.microsoft.com/office/drawing/2014/main" id="{FA486E35-FBF3-464C-B21E-92D790D8C498}"/>
              </a:ext>
            </a:extLst>
          </p:cNvPr>
          <p:cNvSpPr txBox="1">
            <a:spLocks/>
          </p:cNvSpPr>
          <p:nvPr/>
        </p:nvSpPr>
        <p:spPr>
          <a:xfrm>
            <a:off x="6534150" y="5357985"/>
            <a:ext cx="2171698" cy="395619"/>
          </a:xfrm>
          <a:prstGeom prst="rect">
            <a:avLst/>
          </a:prstGeom>
        </p:spPr>
        <p:txBody>
          <a:bodyPr vert="horz" wrap="square" lIns="0" tIns="45720" rIns="91440" bIns="45720" rtlCol="0" anchor="ctr">
            <a:noAutofit/>
          </a:bodyPr>
          <a:lstStyle>
            <a:lvl1pPr algn="l" defTabSz="914400" rtl="0" eaLnBrk="1" latinLnBrk="0" hangingPunct="1">
              <a:lnSpc>
                <a:spcPct val="90000"/>
              </a:lnSpc>
              <a:spcBef>
                <a:spcPct val="0"/>
              </a:spcBef>
              <a:buNone/>
              <a:defRPr sz="3200" b="0" i="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0" i="1" u="none" strike="noStrike" kern="1200" cap="none" spc="0" normalizeH="0" baseline="0" noProof="0" dirty="0">
                <a:ln>
                  <a:noFill/>
                </a:ln>
                <a:solidFill>
                  <a:srgbClr val="093254"/>
                </a:solidFill>
                <a:effectLst/>
                <a:uLnTx/>
                <a:uFillTx/>
                <a:latin typeface="Comic Sans MS" panose="030F0702030302020204" pitchFamily="66" charset="0"/>
                <a:ea typeface="+mj-ea"/>
                <a:cs typeface="Arial" panose="020B0604020202020204" pitchFamily="34" charset="0"/>
              </a:rPr>
              <a:t>Washington Monument</a:t>
            </a:r>
          </a:p>
        </p:txBody>
      </p:sp>
      <p:pic>
        <p:nvPicPr>
          <p:cNvPr id="26" name="Picture 25">
            <a:extLst>
              <a:ext uri="{FF2B5EF4-FFF2-40B4-BE49-F238E27FC236}">
                <a16:creationId xmlns:a16="http://schemas.microsoft.com/office/drawing/2014/main" id="{B4DB8E4F-5E0D-4B52-BD86-169D16FD90E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0800000">
            <a:off x="6753225" y="2334374"/>
            <a:ext cx="2085972" cy="545590"/>
          </a:xfrm>
          <a:prstGeom prst="rect">
            <a:avLst/>
          </a:prstGeom>
        </p:spPr>
      </p:pic>
      <p:sp>
        <p:nvSpPr>
          <p:cNvPr id="27" name="Title 1">
            <a:extLst>
              <a:ext uri="{FF2B5EF4-FFF2-40B4-BE49-F238E27FC236}">
                <a16:creationId xmlns:a16="http://schemas.microsoft.com/office/drawing/2014/main" id="{BE03E3DF-114C-4DDB-B52B-9444214F4161}"/>
              </a:ext>
            </a:extLst>
          </p:cNvPr>
          <p:cNvSpPr txBox="1">
            <a:spLocks/>
          </p:cNvSpPr>
          <p:nvPr/>
        </p:nvSpPr>
        <p:spPr>
          <a:xfrm>
            <a:off x="6894213" y="2421753"/>
            <a:ext cx="2085972" cy="395619"/>
          </a:xfrm>
          <a:prstGeom prst="rect">
            <a:avLst/>
          </a:prstGeom>
        </p:spPr>
        <p:txBody>
          <a:bodyPr vert="horz" wrap="square" lIns="0" tIns="45720" rIns="91440" bIns="45720" rtlCol="0" anchor="ctr">
            <a:noAutofit/>
          </a:bodyPr>
          <a:lstStyle>
            <a:lvl1pPr algn="l" defTabSz="914400" rtl="0" eaLnBrk="1" latinLnBrk="0" hangingPunct="1">
              <a:lnSpc>
                <a:spcPct val="90000"/>
              </a:lnSpc>
              <a:spcBef>
                <a:spcPct val="0"/>
              </a:spcBef>
              <a:buNone/>
              <a:defRPr sz="3200" b="0" i="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0" i="1" u="none" strike="noStrike" kern="1200" cap="none" spc="0" normalizeH="0" baseline="0" noProof="0" dirty="0">
                <a:ln>
                  <a:noFill/>
                </a:ln>
                <a:solidFill>
                  <a:srgbClr val="093254"/>
                </a:solidFill>
                <a:effectLst/>
                <a:uLnTx/>
                <a:uFillTx/>
                <a:latin typeface="Comic Sans MS" panose="030F0702030302020204" pitchFamily="66" charset="0"/>
                <a:ea typeface="+mj-ea"/>
                <a:cs typeface="Arial" panose="020B0604020202020204" pitchFamily="34" charset="0"/>
              </a:rPr>
              <a:t>Korean War Memorial</a:t>
            </a:r>
          </a:p>
        </p:txBody>
      </p:sp>
    </p:spTree>
    <p:extLst>
      <p:ext uri="{BB962C8B-B14F-4D97-AF65-F5344CB8AC3E}">
        <p14:creationId xmlns:p14="http://schemas.microsoft.com/office/powerpoint/2010/main" val="58324834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5CB837-525B-4932-AF85-983BD5AABF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16917" y="1417063"/>
            <a:ext cx="5697650" cy="3944527"/>
          </a:xfrm>
          <a:prstGeom prst="rect">
            <a:avLst/>
          </a:prstGeom>
        </p:spPr>
      </p:pic>
      <p:sp>
        <p:nvSpPr>
          <p:cNvPr id="3" name="Title 1">
            <a:extLst>
              <a:ext uri="{FF2B5EF4-FFF2-40B4-BE49-F238E27FC236}">
                <a16:creationId xmlns:a16="http://schemas.microsoft.com/office/drawing/2014/main" id="{B983AC9C-00C2-48F2-83F5-672A3C393EF1}"/>
              </a:ext>
            </a:extLst>
          </p:cNvPr>
          <p:cNvSpPr txBox="1">
            <a:spLocks/>
          </p:cNvSpPr>
          <p:nvPr/>
        </p:nvSpPr>
        <p:spPr>
          <a:xfrm>
            <a:off x="326464" y="1562100"/>
            <a:ext cx="2882551" cy="3759618"/>
          </a:xfrm>
          <a:prstGeom prst="rect">
            <a:avLst/>
          </a:prstGeom>
        </p:spPr>
        <p:txBody>
          <a:bodyPr vert="horz" wrap="square" lIns="91440" tIns="45720" rIns="91440" bIns="45720" rtlCol="0" anchor="t">
            <a:noAutofit/>
          </a:bodyPr>
          <a:lstStyle>
            <a:lvl1pPr algn="l" defTabSz="914400" rtl="0" eaLnBrk="1" latinLnBrk="0" hangingPunct="1">
              <a:lnSpc>
                <a:spcPct val="90000"/>
              </a:lnSpc>
              <a:spcBef>
                <a:spcPct val="0"/>
              </a:spcBef>
              <a:buNone/>
              <a:defRPr sz="3200" b="0" i="0" kern="1200">
                <a:solidFill>
                  <a:schemeClr val="accent1"/>
                </a:solidFill>
                <a:latin typeface="Arial" panose="020B0604020202020204" pitchFamily="34" charset="0"/>
                <a:ea typeface="+mj-ea"/>
                <a:cs typeface="Arial" panose="020B0604020202020204" pitchFamily="34" charset="0"/>
              </a:defRPr>
            </a:lvl1pPr>
          </a:lstStyle>
          <a:p>
            <a:pPr marL="342900" marR="0" lvl="0" indent="-342900" algn="l" defTabSz="914400" rtl="0" eaLnBrk="1" fontAlgn="auto" latinLnBrk="0" hangingPunct="1">
              <a:lnSpc>
                <a:spcPts val="2800"/>
              </a:lnSpc>
              <a:spcBef>
                <a:spcPct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93254"/>
                </a:solidFill>
                <a:effectLst/>
                <a:uLnTx/>
                <a:uFillTx/>
                <a:latin typeface="Arial" panose="020B0604020202020204" pitchFamily="34" charset="0"/>
                <a:ea typeface="+mj-ea"/>
                <a:cs typeface="Arial" panose="020B0604020202020204" pitchFamily="34" charset="0"/>
              </a:rPr>
              <a:t>Hotel Accommodations</a:t>
            </a:r>
          </a:p>
          <a:p>
            <a:pPr marL="342900" marR="0" lvl="0" indent="-342900" algn="l" defTabSz="914400" rtl="0" eaLnBrk="1" fontAlgn="auto" latinLnBrk="0" hangingPunct="1">
              <a:lnSpc>
                <a:spcPts val="2800"/>
              </a:lnSpc>
              <a:spcBef>
                <a:spcPct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93254"/>
                </a:solidFill>
                <a:effectLst/>
                <a:uLnTx/>
                <a:uFillTx/>
                <a:latin typeface="Arial" panose="020B0604020202020204" pitchFamily="34" charset="0"/>
                <a:ea typeface="+mj-ea"/>
                <a:cs typeface="Arial" panose="020B0604020202020204" pitchFamily="34" charset="0"/>
              </a:rPr>
              <a:t>Transportation to &amp; from our destination, and throughout the trip</a:t>
            </a:r>
          </a:p>
          <a:p>
            <a:pPr marL="342900" marR="0" lvl="0" indent="-342900" algn="l" defTabSz="914400" rtl="0" eaLnBrk="1" fontAlgn="auto" latinLnBrk="0" hangingPunct="1">
              <a:lnSpc>
                <a:spcPts val="2800"/>
              </a:lnSpc>
              <a:spcBef>
                <a:spcPct val="0"/>
              </a:spcBef>
              <a:spcAft>
                <a:spcPts val="0"/>
              </a:spcAft>
              <a:buClrTx/>
              <a:buSzTx/>
              <a:buFont typeface="Arial" panose="020B0604020202020204" pitchFamily="34" charset="0"/>
              <a:buChar char="•"/>
              <a:tabLst/>
              <a:defRPr/>
            </a:pPr>
            <a:r>
              <a:rPr lang="en-US" sz="1800" dirty="0">
                <a:solidFill>
                  <a:srgbClr val="093254"/>
                </a:solidFill>
              </a:rPr>
              <a:t>Meals</a:t>
            </a:r>
          </a:p>
          <a:p>
            <a:pPr marL="342900" marR="0" lvl="0" indent="-342900" algn="l" defTabSz="914400" rtl="0" eaLnBrk="1" fontAlgn="auto" latinLnBrk="0" hangingPunct="1">
              <a:lnSpc>
                <a:spcPts val="2800"/>
              </a:lnSpc>
              <a:spcBef>
                <a:spcPct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93254"/>
                </a:solidFill>
                <a:effectLst/>
                <a:uLnTx/>
                <a:uFillTx/>
                <a:latin typeface="Arial" panose="020B0604020202020204" pitchFamily="34" charset="0"/>
                <a:ea typeface="+mj-ea"/>
                <a:cs typeface="Arial" panose="020B0604020202020204" pitchFamily="34" charset="0"/>
              </a:rPr>
              <a:t>Attractions &amp; Activities</a:t>
            </a:r>
          </a:p>
          <a:p>
            <a:pPr marL="342900" marR="0" lvl="0" indent="-342900" algn="l" defTabSz="914400" rtl="0" eaLnBrk="1" fontAlgn="auto" latinLnBrk="0" hangingPunct="1">
              <a:lnSpc>
                <a:spcPts val="2800"/>
              </a:lnSpc>
              <a:spcBef>
                <a:spcPct val="0"/>
              </a:spcBef>
              <a:spcAft>
                <a:spcPts val="0"/>
              </a:spcAft>
              <a:buClrTx/>
              <a:buSzTx/>
              <a:buFont typeface="Arial" panose="020B0604020202020204" pitchFamily="34" charset="0"/>
              <a:buChar char="•"/>
              <a:tabLst/>
              <a:defRPr/>
            </a:pPr>
            <a:r>
              <a:rPr lang="en-US" sz="1800" dirty="0">
                <a:solidFill>
                  <a:srgbClr val="093254"/>
                </a:solidFill>
              </a:rPr>
              <a:t>Course Leader</a:t>
            </a:r>
          </a:p>
          <a:p>
            <a:pPr marL="342900" marR="0" lvl="0" indent="-342900" algn="l" defTabSz="914400" rtl="0" eaLnBrk="1" fontAlgn="auto" latinLnBrk="0" hangingPunct="1">
              <a:lnSpc>
                <a:spcPts val="2800"/>
              </a:lnSpc>
              <a:spcBef>
                <a:spcPct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93254"/>
                </a:solidFill>
                <a:effectLst/>
                <a:uLnTx/>
                <a:uFillTx/>
                <a:latin typeface="Arial" panose="020B0604020202020204" pitchFamily="34" charset="0"/>
                <a:ea typeface="+mj-ea"/>
                <a:cs typeface="Arial" panose="020B0604020202020204" pitchFamily="34" charset="0"/>
              </a:rPr>
              <a:t>Discovery Journals</a:t>
            </a:r>
          </a:p>
          <a:p>
            <a:pPr marL="342900" marR="0" lvl="0" indent="-342900" algn="l" defTabSz="914400" rtl="0" eaLnBrk="1" fontAlgn="auto" latinLnBrk="0" hangingPunct="1">
              <a:lnSpc>
                <a:spcPts val="2800"/>
              </a:lnSpc>
              <a:spcBef>
                <a:spcPct val="0"/>
              </a:spcBef>
              <a:spcAft>
                <a:spcPts val="0"/>
              </a:spcAft>
              <a:buClrTx/>
              <a:buSzTx/>
              <a:buFont typeface="Arial" panose="020B0604020202020204" pitchFamily="34" charset="0"/>
              <a:buChar char="•"/>
              <a:tabLst/>
              <a:defRPr/>
            </a:pPr>
            <a:r>
              <a:rPr lang="en-US" sz="1800" dirty="0">
                <a:solidFill>
                  <a:srgbClr val="093254"/>
                </a:solidFill>
              </a:rPr>
              <a:t>Safety and Support</a:t>
            </a:r>
            <a:endParaRPr kumimoji="0" lang="en-US" sz="1800" b="0" i="0" u="none" strike="noStrike" kern="1200" cap="none" spc="0" normalizeH="0" baseline="0" noProof="0" dirty="0">
              <a:ln>
                <a:noFill/>
              </a:ln>
              <a:solidFill>
                <a:srgbClr val="093254"/>
              </a:solidFill>
              <a:effectLst/>
              <a:uLnTx/>
              <a:uFillTx/>
              <a:latin typeface="Arial" panose="020B0604020202020204" pitchFamily="34" charset="0"/>
              <a:ea typeface="+mj-ea"/>
              <a:cs typeface="Arial" panose="020B0604020202020204" pitchFamily="34" charset="0"/>
            </a:endParaRPr>
          </a:p>
          <a:p>
            <a:pPr marL="342900" marR="0" lvl="0" indent="-342900" algn="l" defTabSz="914400" rtl="0" eaLnBrk="1" fontAlgn="auto" latinLnBrk="0" hangingPunct="1">
              <a:lnSpc>
                <a:spcPts val="1800"/>
              </a:lnSpc>
              <a:spcBef>
                <a:spcPct val="0"/>
              </a:spcBef>
              <a:spcAft>
                <a:spcPts val="0"/>
              </a:spcAft>
              <a:buClrTx/>
              <a:buSzTx/>
              <a:buFont typeface="Arial" panose="020B0604020202020204" pitchFamily="34" charset="0"/>
              <a:buChar char="•"/>
              <a:tabLst/>
              <a:defRPr/>
            </a:pPr>
            <a:endParaRPr kumimoji="0" lang="en-US" sz="1500" b="0" i="0" u="none" strike="noStrike" kern="1200" cap="none" spc="0" normalizeH="0" baseline="0" noProof="0" dirty="0">
              <a:ln>
                <a:noFill/>
              </a:ln>
              <a:solidFill>
                <a:srgbClr val="093254"/>
              </a:solidFill>
              <a:effectLst/>
              <a:uLnTx/>
              <a:uFillTx/>
              <a:latin typeface="Arial" panose="020B0604020202020204" pitchFamily="34" charset="0"/>
              <a:ea typeface="+mj-ea"/>
              <a:cs typeface="Arial" panose="020B0604020202020204" pitchFamily="34" charset="0"/>
            </a:endParaRPr>
          </a:p>
        </p:txBody>
      </p:sp>
      <p:sp>
        <p:nvSpPr>
          <p:cNvPr id="7" name="Title 1">
            <a:extLst>
              <a:ext uri="{FF2B5EF4-FFF2-40B4-BE49-F238E27FC236}">
                <a16:creationId xmlns:a16="http://schemas.microsoft.com/office/drawing/2014/main" id="{A293B0CF-19E8-FF43-B30A-72F55DABE2BB}"/>
              </a:ext>
            </a:extLst>
          </p:cNvPr>
          <p:cNvSpPr txBox="1">
            <a:spLocks/>
          </p:cNvSpPr>
          <p:nvPr/>
        </p:nvSpPr>
        <p:spPr>
          <a:xfrm>
            <a:off x="334899" y="442701"/>
            <a:ext cx="7815465" cy="698137"/>
          </a:xfrm>
          <a:prstGeom prst="rect">
            <a:avLst/>
          </a:prstGeom>
        </p:spPr>
        <p:txBody>
          <a:bodyPr/>
          <a:lstStyle>
            <a:lvl1pPr algn="l" defTabSz="914400" rtl="0" eaLnBrk="1" latinLnBrk="0" hangingPunct="1">
              <a:lnSpc>
                <a:spcPct val="90000"/>
              </a:lnSpc>
              <a:spcBef>
                <a:spcPct val="0"/>
              </a:spcBef>
              <a:buNone/>
              <a:defRPr sz="3200" b="0" i="0" kern="1200">
                <a:solidFill>
                  <a:schemeClr val="accent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300" b="1" i="0" u="none" strike="noStrike" kern="1200" cap="none" spc="0" normalizeH="0" baseline="0" noProof="0" dirty="0">
                <a:ln>
                  <a:noFill/>
                </a:ln>
                <a:solidFill>
                  <a:srgbClr val="093254"/>
                </a:solidFill>
                <a:effectLst/>
                <a:uLnTx/>
                <a:uFillTx/>
                <a:latin typeface="Georgia" panose="02040502050405020303" pitchFamily="18" charset="0"/>
                <a:ea typeface="+mj-ea"/>
                <a:cs typeface="Arial" panose="020B0604020202020204" pitchFamily="34" charset="0"/>
              </a:rPr>
              <a:t>Our Trip Includes</a:t>
            </a:r>
          </a:p>
        </p:txBody>
      </p:sp>
      <p:pic>
        <p:nvPicPr>
          <p:cNvPr id="5" name="Picture 4">
            <a:extLst>
              <a:ext uri="{FF2B5EF4-FFF2-40B4-BE49-F238E27FC236}">
                <a16:creationId xmlns:a16="http://schemas.microsoft.com/office/drawing/2014/main" id="{F4D20465-5167-F444-9CA5-8DE061D88B3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95273" y="1397903"/>
            <a:ext cx="1755557" cy="1259036"/>
          </a:xfrm>
          <a:prstGeom prst="rect">
            <a:avLst/>
          </a:prstGeom>
        </p:spPr>
      </p:pic>
      <p:grpSp>
        <p:nvGrpSpPr>
          <p:cNvPr id="4" name="Group 3">
            <a:extLst>
              <a:ext uri="{FF2B5EF4-FFF2-40B4-BE49-F238E27FC236}">
                <a16:creationId xmlns:a16="http://schemas.microsoft.com/office/drawing/2014/main" id="{E17C6E97-DF8A-F84C-84F3-7CBCEF30F298}"/>
              </a:ext>
            </a:extLst>
          </p:cNvPr>
          <p:cNvGrpSpPr/>
          <p:nvPr/>
        </p:nvGrpSpPr>
        <p:grpSpPr>
          <a:xfrm>
            <a:off x="5638495" y="917917"/>
            <a:ext cx="1552039" cy="1552039"/>
            <a:chOff x="5596137" y="552301"/>
            <a:chExt cx="1552039" cy="1552039"/>
          </a:xfrm>
        </p:grpSpPr>
        <p:pic>
          <p:nvPicPr>
            <p:cNvPr id="22" name="Picture 21">
              <a:extLst>
                <a:ext uri="{FF2B5EF4-FFF2-40B4-BE49-F238E27FC236}">
                  <a16:creationId xmlns:a16="http://schemas.microsoft.com/office/drawing/2014/main" id="{17F72BE9-DF7C-1842-A202-59A22A75CBDB}"/>
                </a:ext>
              </a:extLst>
            </p:cNvPr>
            <p:cNvPicPr>
              <a:picLocks/>
            </p:cNvPicPr>
            <p:nvPr/>
          </p:nvPicPr>
          <p:blipFill rotWithShape="1">
            <a:blip r:embed="rId5" cstate="email">
              <a:extLst>
                <a:ext uri="{28A0092B-C50C-407E-A947-70E740481C1C}">
                  <a14:useLocalDpi xmlns:a14="http://schemas.microsoft.com/office/drawing/2010/main"/>
                </a:ext>
              </a:extLst>
            </a:blip>
            <a:srcRect l="19709" r="19709"/>
            <a:stretch/>
          </p:blipFill>
          <p:spPr>
            <a:xfrm>
              <a:off x="5662239" y="601069"/>
              <a:ext cx="1448593" cy="1463040"/>
            </a:xfrm>
            <a:prstGeom prst="ellipse">
              <a:avLst/>
            </a:prstGeom>
          </p:spPr>
        </p:pic>
        <p:pic>
          <p:nvPicPr>
            <p:cNvPr id="23" name="Picture 22">
              <a:extLst>
                <a:ext uri="{FF2B5EF4-FFF2-40B4-BE49-F238E27FC236}">
                  <a16:creationId xmlns:a16="http://schemas.microsoft.com/office/drawing/2014/main" id="{21FCC432-2BE6-D941-BEBA-104ECBB6EE6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596137" y="552301"/>
              <a:ext cx="1552039" cy="1552039"/>
            </a:xfrm>
            <a:prstGeom prst="ellipse">
              <a:avLst/>
            </a:prstGeom>
          </p:spPr>
        </p:pic>
      </p:grpSp>
      <p:pic>
        <p:nvPicPr>
          <p:cNvPr id="24" name="Picture 23">
            <a:extLst>
              <a:ext uri="{FF2B5EF4-FFF2-40B4-BE49-F238E27FC236}">
                <a16:creationId xmlns:a16="http://schemas.microsoft.com/office/drawing/2014/main" id="{A72FF100-5F8C-474D-B42E-4689D84E9A19}"/>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t="12507" b="12507"/>
          <a:stretch/>
        </p:blipFill>
        <p:spPr>
          <a:xfrm>
            <a:off x="3256219" y="1519237"/>
            <a:ext cx="1986343" cy="1986343"/>
          </a:xfrm>
          <a:prstGeom prst="ellipse">
            <a:avLst/>
          </a:prstGeom>
        </p:spPr>
      </p:pic>
      <p:pic>
        <p:nvPicPr>
          <p:cNvPr id="25" name="Picture 24">
            <a:extLst>
              <a:ext uri="{FF2B5EF4-FFF2-40B4-BE49-F238E27FC236}">
                <a16:creationId xmlns:a16="http://schemas.microsoft.com/office/drawing/2014/main" id="{12BE4D07-B508-5740-9142-2E342B8A7FD4}"/>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t="16667" b="16667"/>
          <a:stretch/>
        </p:blipFill>
        <p:spPr>
          <a:xfrm>
            <a:off x="4878033" y="2653512"/>
            <a:ext cx="2669666" cy="2669666"/>
          </a:xfrm>
          <a:prstGeom prst="ellipse">
            <a:avLst/>
          </a:prstGeom>
        </p:spPr>
      </p:pic>
      <p:pic>
        <p:nvPicPr>
          <p:cNvPr id="27" name="Picture 26">
            <a:extLst>
              <a:ext uri="{FF2B5EF4-FFF2-40B4-BE49-F238E27FC236}">
                <a16:creationId xmlns:a16="http://schemas.microsoft.com/office/drawing/2014/main" id="{3DEABDD1-D61A-1742-B865-38B997FA1FA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198875" y="1461655"/>
            <a:ext cx="2082456" cy="2082456"/>
          </a:xfrm>
          <a:prstGeom prst="ellipse">
            <a:avLst/>
          </a:prstGeom>
        </p:spPr>
      </p:pic>
      <p:pic>
        <p:nvPicPr>
          <p:cNvPr id="28" name="Picture 27">
            <a:extLst>
              <a:ext uri="{FF2B5EF4-FFF2-40B4-BE49-F238E27FC236}">
                <a16:creationId xmlns:a16="http://schemas.microsoft.com/office/drawing/2014/main" id="{432C3180-9652-F74C-A061-FC8BAABC879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798713" y="2545129"/>
            <a:ext cx="2816461" cy="2816461"/>
          </a:xfrm>
          <a:prstGeom prst="ellipse">
            <a:avLst/>
          </a:prstGeom>
        </p:spPr>
      </p:pic>
      <p:pic>
        <p:nvPicPr>
          <p:cNvPr id="26" name="Picture 25">
            <a:extLst>
              <a:ext uri="{FF2B5EF4-FFF2-40B4-BE49-F238E27FC236}">
                <a16:creationId xmlns:a16="http://schemas.microsoft.com/office/drawing/2014/main" id="{5D78DB85-C4BA-1544-9C34-49E44CE01CF5}"/>
              </a:ext>
            </a:extLst>
          </p:cNvPr>
          <p:cNvPicPr>
            <a:picLocks/>
          </p:cNvPicPr>
          <p:nvPr/>
        </p:nvPicPr>
        <p:blipFill rotWithShape="1">
          <a:blip r:embed="rId11" cstate="email">
            <a:extLst>
              <a:ext uri="{28A0092B-C50C-407E-A947-70E740481C1C}">
                <a14:useLocalDpi xmlns:a14="http://schemas.microsoft.com/office/drawing/2010/main"/>
              </a:ext>
            </a:extLst>
          </a:blip>
          <a:srcRect l="16109" r="16109"/>
          <a:stretch/>
        </p:blipFill>
        <p:spPr>
          <a:xfrm>
            <a:off x="6972349" y="2784507"/>
            <a:ext cx="1932446" cy="1920240"/>
          </a:xfrm>
          <a:prstGeom prst="ellipse">
            <a:avLst/>
          </a:prstGeom>
        </p:spPr>
      </p:pic>
      <p:pic>
        <p:nvPicPr>
          <p:cNvPr id="29" name="Picture 28">
            <a:extLst>
              <a:ext uri="{FF2B5EF4-FFF2-40B4-BE49-F238E27FC236}">
                <a16:creationId xmlns:a16="http://schemas.microsoft.com/office/drawing/2014/main" id="{51A3A88A-CBD2-3D49-AD50-E8BD362DE905}"/>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909780" y="2706310"/>
            <a:ext cx="2057583" cy="2057583"/>
          </a:xfrm>
          <a:prstGeom prst="ellipse">
            <a:avLst/>
          </a:prstGeom>
        </p:spPr>
      </p:pic>
      <p:pic>
        <p:nvPicPr>
          <p:cNvPr id="10" name="Picture 9">
            <a:extLst>
              <a:ext uri="{FF2B5EF4-FFF2-40B4-BE49-F238E27FC236}">
                <a16:creationId xmlns:a16="http://schemas.microsoft.com/office/drawing/2014/main" id="{7E72D483-0879-6A4C-89C3-07EF6B7A034B}"/>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526460" y="4134123"/>
            <a:ext cx="1755557" cy="1118737"/>
          </a:xfrm>
          <a:prstGeom prst="rect">
            <a:avLst/>
          </a:prstGeom>
        </p:spPr>
      </p:pic>
    </p:spTree>
    <p:extLst>
      <p:ext uri="{BB962C8B-B14F-4D97-AF65-F5344CB8AC3E}">
        <p14:creationId xmlns:p14="http://schemas.microsoft.com/office/powerpoint/2010/main" val="358636268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theme/theme1.xml><?xml version="1.0" encoding="utf-8"?>
<a:theme xmlns:a="http://schemas.openxmlformats.org/drawingml/2006/main" name="1_Office Theme">
  <a:themeElements>
    <a:clrScheme name="Custom 2">
      <a:dk1>
        <a:srgbClr val="3C3834"/>
      </a:dk1>
      <a:lt1>
        <a:srgbClr val="FFFFFF"/>
      </a:lt1>
      <a:dk2>
        <a:srgbClr val="093254"/>
      </a:dk2>
      <a:lt2>
        <a:srgbClr val="C5BFB7"/>
      </a:lt2>
      <a:accent1>
        <a:srgbClr val="458BCA"/>
      </a:accent1>
      <a:accent2>
        <a:srgbClr val="6CC393"/>
      </a:accent2>
      <a:accent3>
        <a:srgbClr val="F1C319"/>
      </a:accent3>
      <a:accent4>
        <a:srgbClr val="91D3CA"/>
      </a:accent4>
      <a:accent5>
        <a:srgbClr val="D2A9CF"/>
      </a:accent5>
      <a:accent6>
        <a:srgbClr val="831F64"/>
      </a:accent6>
      <a:hlink>
        <a:srgbClr val="F15B5B"/>
      </a:hlink>
      <a:folHlink>
        <a:srgbClr val="005F63"/>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ustom 1">
      <a:dk1>
        <a:srgbClr val="093254"/>
      </a:dk1>
      <a:lt1>
        <a:srgbClr val="FFFFFF"/>
      </a:lt1>
      <a:dk2>
        <a:srgbClr val="6F635B"/>
      </a:dk2>
      <a:lt2>
        <a:srgbClr val="D7D1C9"/>
      </a:lt2>
      <a:accent1>
        <a:srgbClr val="458BCA"/>
      </a:accent1>
      <a:accent2>
        <a:srgbClr val="6CC393"/>
      </a:accent2>
      <a:accent3>
        <a:srgbClr val="F1C319"/>
      </a:accent3>
      <a:accent4>
        <a:srgbClr val="F15B5B"/>
      </a:accent4>
      <a:accent5>
        <a:srgbClr val="005F63"/>
      </a:accent5>
      <a:accent6>
        <a:srgbClr val="831F64"/>
      </a:accent6>
      <a:hlink>
        <a:srgbClr val="91D3CA"/>
      </a:hlink>
      <a:folHlink>
        <a:srgbClr val="D2A9C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Custom 1">
      <a:dk1>
        <a:srgbClr val="093254"/>
      </a:dk1>
      <a:lt1>
        <a:srgbClr val="FFFFFF"/>
      </a:lt1>
      <a:dk2>
        <a:srgbClr val="6F635B"/>
      </a:dk2>
      <a:lt2>
        <a:srgbClr val="D7D1C9"/>
      </a:lt2>
      <a:accent1>
        <a:srgbClr val="458BCA"/>
      </a:accent1>
      <a:accent2>
        <a:srgbClr val="6CC393"/>
      </a:accent2>
      <a:accent3>
        <a:srgbClr val="F1C319"/>
      </a:accent3>
      <a:accent4>
        <a:srgbClr val="F15B5B"/>
      </a:accent4>
      <a:accent5>
        <a:srgbClr val="005F63"/>
      </a:accent5>
      <a:accent6>
        <a:srgbClr val="831F64"/>
      </a:accent6>
      <a:hlink>
        <a:srgbClr val="91D3CA"/>
      </a:hlink>
      <a:folHlink>
        <a:srgbClr val="D2A9C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Custom 2">
      <a:dk1>
        <a:srgbClr val="3C3834"/>
      </a:dk1>
      <a:lt1>
        <a:srgbClr val="FFFFFF"/>
      </a:lt1>
      <a:dk2>
        <a:srgbClr val="093254"/>
      </a:dk2>
      <a:lt2>
        <a:srgbClr val="C5BFB7"/>
      </a:lt2>
      <a:accent1>
        <a:srgbClr val="458BCA"/>
      </a:accent1>
      <a:accent2>
        <a:srgbClr val="6CC393"/>
      </a:accent2>
      <a:accent3>
        <a:srgbClr val="F1C319"/>
      </a:accent3>
      <a:accent4>
        <a:srgbClr val="91D3CA"/>
      </a:accent4>
      <a:accent5>
        <a:srgbClr val="D2A9CF"/>
      </a:accent5>
      <a:accent6>
        <a:srgbClr val="831F64"/>
      </a:accent6>
      <a:hlink>
        <a:srgbClr val="F15B5B"/>
      </a:hlink>
      <a:folHlink>
        <a:srgbClr val="005F63"/>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16656</TotalTime>
  <Words>590</Words>
  <Application>Microsoft Macintosh PowerPoint</Application>
  <PresentationFormat>On-screen Show (4:3)</PresentationFormat>
  <Paragraphs>74</Paragraphs>
  <Slides>16</Slides>
  <Notes>1</Notes>
  <HiddenSlides>0</HiddenSlides>
  <MMClips>2</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16</vt:i4>
      </vt:variant>
    </vt:vector>
  </HeadingPairs>
  <TitlesOfParts>
    <vt:vector size="26" baseType="lpstr">
      <vt:lpstr>Arial</vt:lpstr>
      <vt:lpstr>Calibri</vt:lpstr>
      <vt:lpstr>Comic Sans MS</vt:lpstr>
      <vt:lpstr>DIN Pro Light</vt:lpstr>
      <vt:lpstr>Georgia</vt:lpstr>
      <vt:lpstr>STIXGeneral-Regular</vt:lpstr>
      <vt:lpstr>1_Office Theme</vt:lpstr>
      <vt:lpstr>Office Theme</vt:lpstr>
      <vt:lpstr>3_Office Theme</vt:lpstr>
      <vt:lpstr>2_Office Theme</vt:lpstr>
      <vt:lpstr>PowerPoint Presentation</vt:lpstr>
      <vt:lpstr>In This Meeting…</vt:lpstr>
      <vt:lpstr>A Trip You’ll Remember for Years to Come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FLAG Financial Assistance</vt:lpstr>
      <vt:lpstr>The Gift of Education</vt:lpstr>
      <vt:lpstr>PowerPoint Presentation</vt:lpstr>
      <vt:lpstr>PowerPoint Presentation</vt:lpstr>
      <vt:lpstr>Thank You for Attending!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Zenia O'Leary</dc:creator>
  <cp:lastModifiedBy>Donzo Mortini</cp:lastModifiedBy>
  <cp:revision>522</cp:revision>
  <dcterms:created xsi:type="dcterms:W3CDTF">2018-03-21T19:19:23Z</dcterms:created>
  <dcterms:modified xsi:type="dcterms:W3CDTF">2023-10-10T13:49:18Z</dcterms:modified>
</cp:coreProperties>
</file>